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2" r:id="rId1"/>
  </p:sldMasterIdLst>
  <p:notesMasterIdLst>
    <p:notesMasterId r:id="rId9"/>
  </p:notesMasterIdLst>
  <p:handoutMasterIdLst>
    <p:handoutMasterId r:id="rId10"/>
  </p:handoutMasterIdLst>
  <p:sldIdLst>
    <p:sldId id="388" r:id="rId2"/>
    <p:sldId id="391" r:id="rId3"/>
    <p:sldId id="392" r:id="rId4"/>
    <p:sldId id="393" r:id="rId5"/>
    <p:sldId id="394" r:id="rId6"/>
    <p:sldId id="395" r:id="rId7"/>
    <p:sldId id="389" r:id="rId8"/>
  </p:sldIdLst>
  <p:sldSz cx="12801600" cy="9601200" type="A3"/>
  <p:notesSz cx="6797675" cy="9926638"/>
  <p:defaultTextStyle>
    <a:defPPr>
      <a:defRPr lang="nl-NL"/>
    </a:defPPr>
    <a:lvl1pPr algn="l" rtl="0" eaLnBrk="0" fontAlgn="base" hangingPunct="0">
      <a:spcBef>
        <a:spcPct val="0"/>
      </a:spcBef>
      <a:spcAft>
        <a:spcPct val="0"/>
      </a:spcAft>
      <a:defRPr sz="2500" kern="1200">
        <a:solidFill>
          <a:schemeClr val="tx1"/>
        </a:solidFill>
        <a:latin typeface="Arial" panose="020B0604020202020204" pitchFamily="34" charset="0"/>
        <a:ea typeface="+mn-ea"/>
        <a:cs typeface="+mn-cs"/>
      </a:defRPr>
    </a:lvl1pPr>
    <a:lvl2pPr marL="457200" algn="l" rtl="0" eaLnBrk="0" fontAlgn="base" hangingPunct="0">
      <a:spcBef>
        <a:spcPct val="0"/>
      </a:spcBef>
      <a:spcAft>
        <a:spcPct val="0"/>
      </a:spcAft>
      <a:defRPr sz="2500" kern="1200">
        <a:solidFill>
          <a:schemeClr val="tx1"/>
        </a:solidFill>
        <a:latin typeface="Arial" panose="020B0604020202020204" pitchFamily="34" charset="0"/>
        <a:ea typeface="+mn-ea"/>
        <a:cs typeface="+mn-cs"/>
      </a:defRPr>
    </a:lvl2pPr>
    <a:lvl3pPr marL="914400" algn="l" rtl="0" eaLnBrk="0" fontAlgn="base" hangingPunct="0">
      <a:spcBef>
        <a:spcPct val="0"/>
      </a:spcBef>
      <a:spcAft>
        <a:spcPct val="0"/>
      </a:spcAft>
      <a:defRPr sz="2500" kern="1200">
        <a:solidFill>
          <a:schemeClr val="tx1"/>
        </a:solidFill>
        <a:latin typeface="Arial" panose="020B0604020202020204" pitchFamily="34" charset="0"/>
        <a:ea typeface="+mn-ea"/>
        <a:cs typeface="+mn-cs"/>
      </a:defRPr>
    </a:lvl3pPr>
    <a:lvl4pPr marL="1371600" algn="l" rtl="0" eaLnBrk="0" fontAlgn="base" hangingPunct="0">
      <a:spcBef>
        <a:spcPct val="0"/>
      </a:spcBef>
      <a:spcAft>
        <a:spcPct val="0"/>
      </a:spcAft>
      <a:defRPr sz="2500" kern="1200">
        <a:solidFill>
          <a:schemeClr val="tx1"/>
        </a:solidFill>
        <a:latin typeface="Arial" panose="020B0604020202020204" pitchFamily="34" charset="0"/>
        <a:ea typeface="+mn-ea"/>
        <a:cs typeface="+mn-cs"/>
      </a:defRPr>
    </a:lvl4pPr>
    <a:lvl5pPr marL="1828800" algn="l" rtl="0" eaLnBrk="0" fontAlgn="base" hangingPunct="0">
      <a:spcBef>
        <a:spcPct val="0"/>
      </a:spcBef>
      <a:spcAft>
        <a:spcPct val="0"/>
      </a:spcAft>
      <a:defRPr sz="2500" kern="1200">
        <a:solidFill>
          <a:schemeClr val="tx1"/>
        </a:solidFill>
        <a:latin typeface="Arial" panose="020B0604020202020204" pitchFamily="34" charset="0"/>
        <a:ea typeface="+mn-ea"/>
        <a:cs typeface="+mn-cs"/>
      </a:defRPr>
    </a:lvl5pPr>
    <a:lvl6pPr marL="2286000" algn="l" defTabSz="914400" rtl="0" eaLnBrk="1" latinLnBrk="0" hangingPunct="1">
      <a:defRPr sz="2500" kern="1200">
        <a:solidFill>
          <a:schemeClr val="tx1"/>
        </a:solidFill>
        <a:latin typeface="Arial" panose="020B0604020202020204" pitchFamily="34" charset="0"/>
        <a:ea typeface="+mn-ea"/>
        <a:cs typeface="+mn-cs"/>
      </a:defRPr>
    </a:lvl6pPr>
    <a:lvl7pPr marL="2743200" algn="l" defTabSz="914400" rtl="0" eaLnBrk="1" latinLnBrk="0" hangingPunct="1">
      <a:defRPr sz="2500" kern="1200">
        <a:solidFill>
          <a:schemeClr val="tx1"/>
        </a:solidFill>
        <a:latin typeface="Arial" panose="020B0604020202020204" pitchFamily="34" charset="0"/>
        <a:ea typeface="+mn-ea"/>
        <a:cs typeface="+mn-cs"/>
      </a:defRPr>
    </a:lvl7pPr>
    <a:lvl8pPr marL="3200400" algn="l" defTabSz="914400" rtl="0" eaLnBrk="1" latinLnBrk="0" hangingPunct="1">
      <a:defRPr sz="2500" kern="1200">
        <a:solidFill>
          <a:schemeClr val="tx1"/>
        </a:solidFill>
        <a:latin typeface="Arial" panose="020B0604020202020204" pitchFamily="34" charset="0"/>
        <a:ea typeface="+mn-ea"/>
        <a:cs typeface="+mn-cs"/>
      </a:defRPr>
    </a:lvl8pPr>
    <a:lvl9pPr marL="3657600" algn="l" defTabSz="914400" rtl="0" eaLnBrk="1" latinLnBrk="0" hangingPunct="1">
      <a:defRPr sz="2500" kern="1200">
        <a:solidFill>
          <a:schemeClr val="tx1"/>
        </a:solidFill>
        <a:latin typeface="Arial" panose="020B0604020202020204" pitchFamily="34" charset="0"/>
        <a:ea typeface="+mn-ea"/>
        <a:cs typeface="+mn-cs"/>
      </a:defRPr>
    </a:lvl9pPr>
  </p:defaultTextStyle>
  <p:extLst>
    <p:ext uri="{EFAFB233-063F-42B5-8137-9DF3F51BA10A}">
      <p15:sldGuideLst xmlns:p15="http://schemas.microsoft.com/office/powerpoint/2012/main">
        <p15:guide id="1" orient="horz" pos="5263">
          <p15:clr>
            <a:srgbClr val="A4A3A4"/>
          </p15:clr>
        </p15:guide>
        <p15:guide id="2" pos="8063">
          <p15:clr>
            <a:srgbClr val="A4A3A4"/>
          </p15:clr>
        </p15:guide>
      </p15:sldGuideLst>
    </p:ext>
    <p:ext uri="{2D200454-40CA-4A62-9FC3-DE9A4176ACB9}">
      <p15:notesGuideLst xmlns:p15="http://schemas.microsoft.com/office/powerpoint/2012/main">
        <p15:guide id="1" orient="horz" pos="3127" userDrawn="1">
          <p15:clr>
            <a:srgbClr val="A4A3A4"/>
          </p15:clr>
        </p15:guide>
        <p15:guide id="2" pos="2141" userDrawn="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B4C3E1"/>
    <a:srgbClr val="EFF4FA"/>
    <a:srgbClr val="DEEAF6"/>
    <a:srgbClr val="000066"/>
    <a:srgbClr val="4D4D4D"/>
    <a:srgbClr val="CC0000"/>
    <a:srgbClr val="FF6600"/>
    <a:srgbClr val="008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3166" autoAdjust="0"/>
    <p:restoredTop sz="94645" autoAdjust="0"/>
  </p:normalViewPr>
  <p:slideViewPr>
    <p:cSldViewPr snapToGrid="0">
      <p:cViewPr varScale="1">
        <p:scale>
          <a:sx n="59" d="100"/>
          <a:sy n="59" d="100"/>
        </p:scale>
        <p:origin x="1512" y="72"/>
      </p:cViewPr>
      <p:guideLst>
        <p:guide orient="horz" pos="5263"/>
        <p:guide pos="8063"/>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snapToGrid="0">
      <p:cViewPr varScale="1">
        <p:scale>
          <a:sx n="53" d="100"/>
          <a:sy n="53" d="100"/>
        </p:scale>
        <p:origin x="-1908" y="-84"/>
      </p:cViewPr>
      <p:guideLst>
        <p:guide orient="horz" pos="3127"/>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20162" name="Rectangle 2"/>
          <p:cNvSpPr>
            <a:spLocks noGrp="1" noChangeArrowheads="1"/>
          </p:cNvSpPr>
          <p:nvPr>
            <p:ph type="hdr" sz="quarter"/>
          </p:nvPr>
        </p:nvSpPr>
        <p:spPr bwMode="auto">
          <a:xfrm>
            <a:off x="0" y="0"/>
            <a:ext cx="2947144" cy="497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0" tIns="45710" rIns="91420" bIns="45710" numCol="1" anchor="t" anchorCtr="0" compatLnSpc="1">
            <a:prstTxWarp prst="textNoShape">
              <a:avLst/>
            </a:prstTxWarp>
          </a:bodyPr>
          <a:lstStyle>
            <a:lvl1pPr defTabSz="914095" eaLnBrk="1" hangingPunct="1">
              <a:spcBef>
                <a:spcPct val="0"/>
              </a:spcBef>
              <a:defRPr sz="1200" smtClean="0"/>
            </a:lvl1pPr>
          </a:lstStyle>
          <a:p>
            <a:pPr>
              <a:defRPr/>
            </a:pPr>
            <a:endParaRPr lang="en-GB" altLang="nl-NL"/>
          </a:p>
        </p:txBody>
      </p:sp>
      <p:sp>
        <p:nvSpPr>
          <p:cNvPr id="220163" name="Rectangle 3"/>
          <p:cNvSpPr>
            <a:spLocks noGrp="1" noChangeArrowheads="1"/>
          </p:cNvSpPr>
          <p:nvPr>
            <p:ph type="dt" sz="quarter" idx="1"/>
          </p:nvPr>
        </p:nvSpPr>
        <p:spPr bwMode="auto">
          <a:xfrm>
            <a:off x="3848941" y="0"/>
            <a:ext cx="2947144" cy="497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0" tIns="45710" rIns="91420" bIns="45710" numCol="1" anchor="t" anchorCtr="0" compatLnSpc="1">
            <a:prstTxWarp prst="textNoShape">
              <a:avLst/>
            </a:prstTxWarp>
          </a:bodyPr>
          <a:lstStyle>
            <a:lvl1pPr algn="r" defTabSz="914095" eaLnBrk="1" hangingPunct="1">
              <a:spcBef>
                <a:spcPct val="0"/>
              </a:spcBef>
              <a:defRPr sz="1200" smtClean="0"/>
            </a:lvl1pPr>
          </a:lstStyle>
          <a:p>
            <a:pPr>
              <a:defRPr/>
            </a:pPr>
            <a:endParaRPr lang="en-GB" altLang="nl-NL"/>
          </a:p>
        </p:txBody>
      </p:sp>
      <p:sp>
        <p:nvSpPr>
          <p:cNvPr id="220164" name="Rectangle 4"/>
          <p:cNvSpPr>
            <a:spLocks noGrp="1" noChangeArrowheads="1"/>
          </p:cNvSpPr>
          <p:nvPr>
            <p:ph type="ftr" sz="quarter" idx="2"/>
          </p:nvPr>
        </p:nvSpPr>
        <p:spPr bwMode="auto">
          <a:xfrm>
            <a:off x="0" y="9427828"/>
            <a:ext cx="2947144" cy="497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0" tIns="45710" rIns="91420" bIns="45710" numCol="1" anchor="b" anchorCtr="0" compatLnSpc="1">
            <a:prstTxWarp prst="textNoShape">
              <a:avLst/>
            </a:prstTxWarp>
          </a:bodyPr>
          <a:lstStyle>
            <a:lvl1pPr defTabSz="914095" eaLnBrk="1" hangingPunct="1">
              <a:spcBef>
                <a:spcPct val="0"/>
              </a:spcBef>
              <a:defRPr sz="1200" smtClean="0"/>
            </a:lvl1pPr>
          </a:lstStyle>
          <a:p>
            <a:pPr>
              <a:defRPr/>
            </a:pPr>
            <a:endParaRPr lang="en-GB" altLang="nl-NL"/>
          </a:p>
        </p:txBody>
      </p:sp>
      <p:sp>
        <p:nvSpPr>
          <p:cNvPr id="220165" name="Rectangle 5"/>
          <p:cNvSpPr>
            <a:spLocks noGrp="1" noChangeArrowheads="1"/>
          </p:cNvSpPr>
          <p:nvPr>
            <p:ph type="sldNum" sz="quarter" idx="3"/>
          </p:nvPr>
        </p:nvSpPr>
        <p:spPr bwMode="auto">
          <a:xfrm>
            <a:off x="3848941" y="9427828"/>
            <a:ext cx="2947144" cy="497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0" tIns="45710" rIns="91420" bIns="45710" numCol="1" anchor="b" anchorCtr="0" compatLnSpc="1">
            <a:prstTxWarp prst="textNoShape">
              <a:avLst/>
            </a:prstTxWarp>
          </a:bodyPr>
          <a:lstStyle>
            <a:lvl1pPr algn="r" defTabSz="914095" eaLnBrk="1" hangingPunct="1">
              <a:spcBef>
                <a:spcPct val="0"/>
              </a:spcBef>
              <a:defRPr sz="1200" smtClean="0"/>
            </a:lvl1pPr>
          </a:lstStyle>
          <a:p>
            <a:pPr>
              <a:defRPr/>
            </a:pPr>
            <a:fld id="{3E690677-F455-4793-A875-844761531CEA}" type="slidenum">
              <a:rPr lang="en-GB" altLang="nl-NL"/>
              <a:pPr>
                <a:defRPr/>
              </a:pPr>
              <a:t>‹nr.›</a:t>
            </a:fld>
            <a:endParaRPr lang="en-GB" altLang="nl-NL"/>
          </a:p>
        </p:txBody>
      </p:sp>
    </p:spTree>
    <p:extLst>
      <p:ext uri="{BB962C8B-B14F-4D97-AF65-F5344CB8AC3E}">
        <p14:creationId xmlns:p14="http://schemas.microsoft.com/office/powerpoint/2010/main" val="2276587408"/>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2770" name="Rectangle 2"/>
          <p:cNvSpPr>
            <a:spLocks noGrp="1" noChangeArrowheads="1"/>
          </p:cNvSpPr>
          <p:nvPr>
            <p:ph type="hdr" sz="quarter"/>
          </p:nvPr>
        </p:nvSpPr>
        <p:spPr bwMode="auto">
          <a:xfrm>
            <a:off x="0" y="0"/>
            <a:ext cx="2947144" cy="497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0" tIns="45710" rIns="91420" bIns="45710" numCol="1" anchor="t" anchorCtr="0" compatLnSpc="1">
            <a:prstTxWarp prst="textNoShape">
              <a:avLst/>
            </a:prstTxWarp>
          </a:bodyPr>
          <a:lstStyle>
            <a:lvl1pPr defTabSz="914095" eaLnBrk="1" hangingPunct="1">
              <a:spcBef>
                <a:spcPct val="0"/>
              </a:spcBef>
              <a:defRPr sz="1200" smtClean="0"/>
            </a:lvl1pPr>
          </a:lstStyle>
          <a:p>
            <a:pPr>
              <a:defRPr/>
            </a:pPr>
            <a:endParaRPr lang="nl-NL" altLang="nl-NL"/>
          </a:p>
        </p:txBody>
      </p:sp>
      <p:sp>
        <p:nvSpPr>
          <p:cNvPr id="32771" name="Rectangle 3"/>
          <p:cNvSpPr>
            <a:spLocks noGrp="1" noChangeArrowheads="1"/>
          </p:cNvSpPr>
          <p:nvPr>
            <p:ph type="dt" idx="1"/>
          </p:nvPr>
        </p:nvSpPr>
        <p:spPr bwMode="auto">
          <a:xfrm>
            <a:off x="3848941" y="0"/>
            <a:ext cx="2947144" cy="4972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0" tIns="45710" rIns="91420" bIns="45710" numCol="1" anchor="t" anchorCtr="0" compatLnSpc="1">
            <a:prstTxWarp prst="textNoShape">
              <a:avLst/>
            </a:prstTxWarp>
          </a:bodyPr>
          <a:lstStyle>
            <a:lvl1pPr algn="r" defTabSz="914095" eaLnBrk="1" hangingPunct="1">
              <a:spcBef>
                <a:spcPct val="0"/>
              </a:spcBef>
              <a:defRPr sz="1200" smtClean="0"/>
            </a:lvl1pPr>
          </a:lstStyle>
          <a:p>
            <a:pPr>
              <a:defRPr/>
            </a:pPr>
            <a:endParaRPr lang="nl-NL" altLang="nl-NL"/>
          </a:p>
        </p:txBody>
      </p:sp>
      <p:sp>
        <p:nvSpPr>
          <p:cNvPr id="8196" name="Rectangle 4"/>
          <p:cNvSpPr>
            <a:spLocks noGrp="1" noRot="1" noChangeAspect="1" noChangeArrowheads="1" noTextEdit="1"/>
          </p:cNvSpPr>
          <p:nvPr>
            <p:ph type="sldImg" idx="2"/>
          </p:nvPr>
        </p:nvSpPr>
        <p:spPr bwMode="auto">
          <a:xfrm>
            <a:off x="917575" y="744538"/>
            <a:ext cx="4962525" cy="3722687"/>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32773" name="Rectangle 5"/>
          <p:cNvSpPr>
            <a:spLocks noGrp="1" noChangeArrowheads="1"/>
          </p:cNvSpPr>
          <p:nvPr>
            <p:ph type="body" sz="quarter" idx="3"/>
          </p:nvPr>
        </p:nvSpPr>
        <p:spPr bwMode="auto">
          <a:xfrm>
            <a:off x="679132" y="4716312"/>
            <a:ext cx="5439412" cy="4465309"/>
          </a:xfrm>
          <a:prstGeom prst="rect">
            <a:avLst/>
          </a:prstGeom>
          <a:noFill/>
          <a:ln w="12700">
            <a:solidFill>
              <a:srgbClr val="969696"/>
            </a:solid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0" tIns="45710" rIns="91420" bIns="45710" numCol="1" anchor="t" anchorCtr="0" compatLnSpc="1">
            <a:prstTxWarp prst="textNoShape">
              <a:avLst/>
            </a:prstTxWarp>
          </a:bodyPr>
          <a:lstStyle/>
          <a:p>
            <a:pPr lvl="0"/>
            <a:r>
              <a:rPr lang="nl-NL" altLang="nl-NL" noProof="0"/>
              <a:t>Click to edit Master text styles</a:t>
            </a:r>
          </a:p>
          <a:p>
            <a:pPr lvl="1"/>
            <a:r>
              <a:rPr lang="nl-NL" altLang="nl-NL" noProof="0"/>
              <a:t>Second level</a:t>
            </a:r>
          </a:p>
          <a:p>
            <a:pPr lvl="2"/>
            <a:r>
              <a:rPr lang="nl-NL" altLang="nl-NL" noProof="0"/>
              <a:t>Third level</a:t>
            </a:r>
          </a:p>
          <a:p>
            <a:pPr lvl="3"/>
            <a:r>
              <a:rPr lang="nl-NL" altLang="nl-NL" noProof="0"/>
              <a:t>Fourth level</a:t>
            </a:r>
          </a:p>
          <a:p>
            <a:pPr lvl="4"/>
            <a:r>
              <a:rPr lang="nl-NL" altLang="nl-NL" noProof="0"/>
              <a:t>Fifth level</a:t>
            </a:r>
          </a:p>
        </p:txBody>
      </p:sp>
      <p:sp>
        <p:nvSpPr>
          <p:cNvPr id="32774" name="Rectangle 6"/>
          <p:cNvSpPr>
            <a:spLocks noGrp="1" noChangeArrowheads="1"/>
          </p:cNvSpPr>
          <p:nvPr>
            <p:ph type="ftr" sz="quarter" idx="4"/>
          </p:nvPr>
        </p:nvSpPr>
        <p:spPr bwMode="auto">
          <a:xfrm>
            <a:off x="0" y="9427828"/>
            <a:ext cx="2947144" cy="497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0" tIns="45710" rIns="91420" bIns="45710" numCol="1" anchor="b" anchorCtr="0" compatLnSpc="1">
            <a:prstTxWarp prst="textNoShape">
              <a:avLst/>
            </a:prstTxWarp>
          </a:bodyPr>
          <a:lstStyle>
            <a:lvl1pPr defTabSz="914095" eaLnBrk="1" hangingPunct="1">
              <a:spcBef>
                <a:spcPct val="0"/>
              </a:spcBef>
              <a:defRPr sz="1200" smtClean="0"/>
            </a:lvl1pPr>
          </a:lstStyle>
          <a:p>
            <a:pPr>
              <a:defRPr/>
            </a:pPr>
            <a:endParaRPr lang="nl-NL" altLang="nl-NL"/>
          </a:p>
        </p:txBody>
      </p:sp>
      <p:sp>
        <p:nvSpPr>
          <p:cNvPr id="32775" name="Rectangle 7"/>
          <p:cNvSpPr>
            <a:spLocks noGrp="1" noChangeArrowheads="1"/>
          </p:cNvSpPr>
          <p:nvPr>
            <p:ph type="sldNum" sz="quarter" idx="5"/>
          </p:nvPr>
        </p:nvSpPr>
        <p:spPr bwMode="auto">
          <a:xfrm>
            <a:off x="3848941" y="9427828"/>
            <a:ext cx="2947144" cy="497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20" tIns="45710" rIns="91420" bIns="45710" numCol="1" anchor="b" anchorCtr="0" compatLnSpc="1">
            <a:prstTxWarp prst="textNoShape">
              <a:avLst/>
            </a:prstTxWarp>
          </a:bodyPr>
          <a:lstStyle>
            <a:lvl1pPr algn="r" defTabSz="914095" eaLnBrk="1" hangingPunct="1">
              <a:spcBef>
                <a:spcPct val="0"/>
              </a:spcBef>
              <a:defRPr sz="1200" smtClean="0"/>
            </a:lvl1pPr>
          </a:lstStyle>
          <a:p>
            <a:pPr>
              <a:defRPr/>
            </a:pPr>
            <a:fld id="{2CE515EB-6DC8-4FFA-BE3F-A5F2CEB71100}" type="slidenum">
              <a:rPr lang="nl-NL" altLang="nl-NL"/>
              <a:pPr>
                <a:defRPr/>
              </a:pPr>
              <a:t>‹nr.›</a:t>
            </a:fld>
            <a:endParaRPr lang="nl-NL" altLang="nl-NL"/>
          </a:p>
        </p:txBody>
      </p:sp>
    </p:spTree>
    <p:extLst>
      <p:ext uri="{BB962C8B-B14F-4D97-AF65-F5344CB8AC3E}">
        <p14:creationId xmlns:p14="http://schemas.microsoft.com/office/powerpoint/2010/main" val="425610344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1pPr>
    <a:lvl2pPr marL="4572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2pPr>
    <a:lvl3pPr marL="9144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3pPr>
    <a:lvl4pPr marL="13716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4pPr>
    <a:lvl5pPr marL="1828800" algn="l" rtl="0" eaLnBrk="0" fontAlgn="base" hangingPunct="0">
      <a:spcBef>
        <a:spcPct val="30000"/>
      </a:spcBef>
      <a:spcAft>
        <a:spcPct val="0"/>
      </a:spcAft>
      <a:defRPr sz="1200" kern="1200">
        <a:solidFill>
          <a:schemeClr val="tx1"/>
        </a:solidFill>
        <a:latin typeface="Arial" panose="020B0604020202020204" pitchFamily="34"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Rectangle 7"/>
          <p:cNvSpPr>
            <a:spLocks noGrp="1" noChangeArrowheads="1"/>
          </p:cNvSpPr>
          <p:nvPr>
            <p:ph type="sldNum" sz="quarter" idx="5"/>
          </p:nvPr>
        </p:nvSpPr>
        <p:spPr>
          <a:noFill/>
        </p:spPr>
        <p:txBody>
          <a:bodyPr/>
          <a:lstStyle>
            <a:lvl1pPr defTabSz="914095">
              <a:spcBef>
                <a:spcPct val="50000"/>
              </a:spcBef>
              <a:defRPr sz="2500">
                <a:solidFill>
                  <a:schemeClr val="tx1"/>
                </a:solidFill>
                <a:latin typeface="Arial" panose="020B0604020202020204" pitchFamily="34" charset="0"/>
              </a:defRPr>
            </a:lvl1pPr>
            <a:lvl2pPr marL="746590" indent="-287150" defTabSz="914095">
              <a:spcBef>
                <a:spcPct val="50000"/>
              </a:spcBef>
              <a:defRPr sz="2500">
                <a:solidFill>
                  <a:schemeClr val="tx1"/>
                </a:solidFill>
                <a:latin typeface="Arial" panose="020B0604020202020204" pitchFamily="34" charset="0"/>
              </a:defRPr>
            </a:lvl2pPr>
            <a:lvl3pPr marL="1148601" indent="-229720" defTabSz="914095">
              <a:spcBef>
                <a:spcPct val="50000"/>
              </a:spcBef>
              <a:defRPr sz="2500">
                <a:solidFill>
                  <a:schemeClr val="tx1"/>
                </a:solidFill>
                <a:latin typeface="Arial" panose="020B0604020202020204" pitchFamily="34" charset="0"/>
              </a:defRPr>
            </a:lvl3pPr>
            <a:lvl4pPr marL="1608041" indent="-229720" defTabSz="914095">
              <a:spcBef>
                <a:spcPct val="50000"/>
              </a:spcBef>
              <a:defRPr sz="2500">
                <a:solidFill>
                  <a:schemeClr val="tx1"/>
                </a:solidFill>
                <a:latin typeface="Arial" panose="020B0604020202020204" pitchFamily="34" charset="0"/>
              </a:defRPr>
            </a:lvl4pPr>
            <a:lvl5pPr marL="2067481" indent="-229720" defTabSz="914095">
              <a:spcBef>
                <a:spcPct val="50000"/>
              </a:spcBef>
              <a:defRPr sz="2500">
                <a:solidFill>
                  <a:schemeClr val="tx1"/>
                </a:solidFill>
                <a:latin typeface="Arial" panose="020B0604020202020204" pitchFamily="34" charset="0"/>
              </a:defRPr>
            </a:lvl5pPr>
            <a:lvl6pPr marL="2526922" indent="-229720" defTabSz="914095" eaLnBrk="0" fontAlgn="base" hangingPunct="0">
              <a:spcBef>
                <a:spcPct val="50000"/>
              </a:spcBef>
              <a:spcAft>
                <a:spcPct val="0"/>
              </a:spcAft>
              <a:defRPr sz="2500">
                <a:solidFill>
                  <a:schemeClr val="tx1"/>
                </a:solidFill>
                <a:latin typeface="Arial" panose="020B0604020202020204" pitchFamily="34" charset="0"/>
              </a:defRPr>
            </a:lvl6pPr>
            <a:lvl7pPr marL="2986362" indent="-229720" defTabSz="914095" eaLnBrk="0" fontAlgn="base" hangingPunct="0">
              <a:spcBef>
                <a:spcPct val="50000"/>
              </a:spcBef>
              <a:spcAft>
                <a:spcPct val="0"/>
              </a:spcAft>
              <a:defRPr sz="2500">
                <a:solidFill>
                  <a:schemeClr val="tx1"/>
                </a:solidFill>
                <a:latin typeface="Arial" panose="020B0604020202020204" pitchFamily="34" charset="0"/>
              </a:defRPr>
            </a:lvl7pPr>
            <a:lvl8pPr marL="3445802" indent="-229720" defTabSz="914095" eaLnBrk="0" fontAlgn="base" hangingPunct="0">
              <a:spcBef>
                <a:spcPct val="50000"/>
              </a:spcBef>
              <a:spcAft>
                <a:spcPct val="0"/>
              </a:spcAft>
              <a:defRPr sz="2500">
                <a:solidFill>
                  <a:schemeClr val="tx1"/>
                </a:solidFill>
                <a:latin typeface="Arial" panose="020B0604020202020204" pitchFamily="34" charset="0"/>
              </a:defRPr>
            </a:lvl8pPr>
            <a:lvl9pPr marL="3905242" indent="-229720" defTabSz="914095" eaLnBrk="0" fontAlgn="base" hangingPunct="0">
              <a:spcBef>
                <a:spcPct val="50000"/>
              </a:spcBef>
              <a:spcAft>
                <a:spcPct val="0"/>
              </a:spcAft>
              <a:defRPr sz="2500">
                <a:solidFill>
                  <a:schemeClr val="tx1"/>
                </a:solidFill>
                <a:latin typeface="Arial" panose="020B0604020202020204" pitchFamily="34" charset="0"/>
              </a:defRPr>
            </a:lvl9pPr>
          </a:lstStyle>
          <a:p>
            <a:pPr>
              <a:spcBef>
                <a:spcPct val="0"/>
              </a:spcBef>
            </a:pPr>
            <a:fld id="{44F4970E-D302-46F0-9966-E9D70D8E43E2}" type="slidenum">
              <a:rPr lang="nl-NL" altLang="nl-NL" sz="1200"/>
              <a:pPr>
                <a:spcBef>
                  <a:spcPct val="0"/>
                </a:spcBef>
              </a:pPr>
              <a:t>2</a:t>
            </a:fld>
            <a:endParaRPr lang="nl-NL" altLang="nl-NL" sz="1200"/>
          </a:p>
        </p:txBody>
      </p:sp>
      <p:sp>
        <p:nvSpPr>
          <p:cNvPr id="14339" name="Rectangle 2"/>
          <p:cNvSpPr>
            <a:spLocks noGrp="1" noRot="1" noChangeAspect="1" noChangeArrowheads="1" noTextEdit="1"/>
          </p:cNvSpPr>
          <p:nvPr>
            <p:ph type="sldImg"/>
          </p:nvPr>
        </p:nvSpPr>
        <p:spPr>
          <a:ln/>
        </p:spPr>
      </p:sp>
      <p:sp>
        <p:nvSpPr>
          <p:cNvPr id="14340" name="Rectangle 3"/>
          <p:cNvSpPr>
            <a:spLocks noGrp="1" noChangeArrowheads="1"/>
          </p:cNvSpPr>
          <p:nvPr>
            <p:ph type="body" idx="1"/>
          </p:nvPr>
        </p:nvSpPr>
        <p:spPr>
          <a:noFill/>
        </p:spPr>
        <p:txBody>
          <a:bodyPr/>
          <a:lstStyle/>
          <a:p>
            <a:pPr eaLnBrk="1" hangingPunct="1"/>
            <a:endParaRPr lang="en-GB" altLang="nl-NL"/>
          </a:p>
        </p:txBody>
      </p:sp>
    </p:spTree>
    <p:extLst>
      <p:ext uri="{BB962C8B-B14F-4D97-AF65-F5344CB8AC3E}">
        <p14:creationId xmlns:p14="http://schemas.microsoft.com/office/powerpoint/2010/main" val="106431096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7"/>
          <p:cNvSpPr>
            <a:spLocks noGrp="1" noChangeArrowheads="1"/>
          </p:cNvSpPr>
          <p:nvPr>
            <p:ph type="sldNum" sz="quarter" idx="5"/>
          </p:nvPr>
        </p:nvSpPr>
        <p:spPr>
          <a:noFill/>
        </p:spPr>
        <p:txBody>
          <a:bodyPr/>
          <a:lstStyle>
            <a:lvl1pPr defTabSz="914095">
              <a:spcBef>
                <a:spcPct val="50000"/>
              </a:spcBef>
              <a:defRPr sz="2500">
                <a:solidFill>
                  <a:schemeClr val="tx1"/>
                </a:solidFill>
                <a:latin typeface="Arial" panose="020B0604020202020204" pitchFamily="34" charset="0"/>
              </a:defRPr>
            </a:lvl1pPr>
            <a:lvl2pPr marL="746590" indent="-287150" defTabSz="914095">
              <a:spcBef>
                <a:spcPct val="50000"/>
              </a:spcBef>
              <a:defRPr sz="2500">
                <a:solidFill>
                  <a:schemeClr val="tx1"/>
                </a:solidFill>
                <a:latin typeface="Arial" panose="020B0604020202020204" pitchFamily="34" charset="0"/>
              </a:defRPr>
            </a:lvl2pPr>
            <a:lvl3pPr marL="1148601" indent="-229720" defTabSz="914095">
              <a:spcBef>
                <a:spcPct val="50000"/>
              </a:spcBef>
              <a:defRPr sz="2500">
                <a:solidFill>
                  <a:schemeClr val="tx1"/>
                </a:solidFill>
                <a:latin typeface="Arial" panose="020B0604020202020204" pitchFamily="34" charset="0"/>
              </a:defRPr>
            </a:lvl3pPr>
            <a:lvl4pPr marL="1608041" indent="-229720" defTabSz="914095">
              <a:spcBef>
                <a:spcPct val="50000"/>
              </a:spcBef>
              <a:defRPr sz="2500">
                <a:solidFill>
                  <a:schemeClr val="tx1"/>
                </a:solidFill>
                <a:latin typeface="Arial" panose="020B0604020202020204" pitchFamily="34" charset="0"/>
              </a:defRPr>
            </a:lvl4pPr>
            <a:lvl5pPr marL="2067481" indent="-229720" defTabSz="914095">
              <a:spcBef>
                <a:spcPct val="50000"/>
              </a:spcBef>
              <a:defRPr sz="2500">
                <a:solidFill>
                  <a:schemeClr val="tx1"/>
                </a:solidFill>
                <a:latin typeface="Arial" panose="020B0604020202020204" pitchFamily="34" charset="0"/>
              </a:defRPr>
            </a:lvl5pPr>
            <a:lvl6pPr marL="2526922" indent="-229720" defTabSz="914095" eaLnBrk="0" fontAlgn="base" hangingPunct="0">
              <a:spcBef>
                <a:spcPct val="50000"/>
              </a:spcBef>
              <a:spcAft>
                <a:spcPct val="0"/>
              </a:spcAft>
              <a:defRPr sz="2500">
                <a:solidFill>
                  <a:schemeClr val="tx1"/>
                </a:solidFill>
                <a:latin typeface="Arial" panose="020B0604020202020204" pitchFamily="34" charset="0"/>
              </a:defRPr>
            </a:lvl6pPr>
            <a:lvl7pPr marL="2986362" indent="-229720" defTabSz="914095" eaLnBrk="0" fontAlgn="base" hangingPunct="0">
              <a:spcBef>
                <a:spcPct val="50000"/>
              </a:spcBef>
              <a:spcAft>
                <a:spcPct val="0"/>
              </a:spcAft>
              <a:defRPr sz="2500">
                <a:solidFill>
                  <a:schemeClr val="tx1"/>
                </a:solidFill>
                <a:latin typeface="Arial" panose="020B0604020202020204" pitchFamily="34" charset="0"/>
              </a:defRPr>
            </a:lvl7pPr>
            <a:lvl8pPr marL="3445802" indent="-229720" defTabSz="914095" eaLnBrk="0" fontAlgn="base" hangingPunct="0">
              <a:spcBef>
                <a:spcPct val="50000"/>
              </a:spcBef>
              <a:spcAft>
                <a:spcPct val="0"/>
              </a:spcAft>
              <a:defRPr sz="2500">
                <a:solidFill>
                  <a:schemeClr val="tx1"/>
                </a:solidFill>
                <a:latin typeface="Arial" panose="020B0604020202020204" pitchFamily="34" charset="0"/>
              </a:defRPr>
            </a:lvl8pPr>
            <a:lvl9pPr marL="3905242" indent="-229720" defTabSz="914095" eaLnBrk="0" fontAlgn="base" hangingPunct="0">
              <a:spcBef>
                <a:spcPct val="50000"/>
              </a:spcBef>
              <a:spcAft>
                <a:spcPct val="0"/>
              </a:spcAft>
              <a:defRPr sz="2500">
                <a:solidFill>
                  <a:schemeClr val="tx1"/>
                </a:solidFill>
                <a:latin typeface="Arial" panose="020B0604020202020204" pitchFamily="34" charset="0"/>
              </a:defRPr>
            </a:lvl9pPr>
          </a:lstStyle>
          <a:p>
            <a:pPr>
              <a:spcBef>
                <a:spcPct val="0"/>
              </a:spcBef>
            </a:pPr>
            <a:fld id="{05027565-2AFE-46EA-A93D-147751757558}" type="slidenum">
              <a:rPr lang="nl-NL" altLang="nl-NL" sz="1200"/>
              <a:pPr>
                <a:spcBef>
                  <a:spcPct val="0"/>
                </a:spcBef>
              </a:pPr>
              <a:t>3</a:t>
            </a:fld>
            <a:endParaRPr lang="nl-NL" altLang="nl-NL" sz="1200"/>
          </a:p>
        </p:txBody>
      </p:sp>
      <p:sp>
        <p:nvSpPr>
          <p:cNvPr id="16387" name="Rectangle 2"/>
          <p:cNvSpPr>
            <a:spLocks noGrp="1" noRot="1" noChangeAspect="1" noChangeArrowheads="1" noTextEdit="1"/>
          </p:cNvSpPr>
          <p:nvPr>
            <p:ph type="sldImg"/>
          </p:nvPr>
        </p:nvSpPr>
        <p:spPr>
          <a:ln/>
        </p:spPr>
      </p:sp>
      <p:sp>
        <p:nvSpPr>
          <p:cNvPr id="16388" name="Rectangle 3"/>
          <p:cNvSpPr>
            <a:spLocks noGrp="1" noChangeArrowheads="1"/>
          </p:cNvSpPr>
          <p:nvPr>
            <p:ph type="body" idx="1"/>
          </p:nvPr>
        </p:nvSpPr>
        <p:spPr>
          <a:noFill/>
        </p:spPr>
        <p:txBody>
          <a:bodyPr/>
          <a:lstStyle/>
          <a:p>
            <a:pPr eaLnBrk="1" hangingPunct="1"/>
            <a:endParaRPr lang="en-GB" altLang="nl-NL"/>
          </a:p>
        </p:txBody>
      </p:sp>
    </p:spTree>
    <p:extLst>
      <p:ext uri="{BB962C8B-B14F-4D97-AF65-F5344CB8AC3E}">
        <p14:creationId xmlns:p14="http://schemas.microsoft.com/office/powerpoint/2010/main" val="37164802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Rectangle 7"/>
          <p:cNvSpPr>
            <a:spLocks noGrp="1" noChangeArrowheads="1"/>
          </p:cNvSpPr>
          <p:nvPr>
            <p:ph type="sldNum" sz="quarter" idx="5"/>
          </p:nvPr>
        </p:nvSpPr>
        <p:spPr>
          <a:noFill/>
        </p:spPr>
        <p:txBody>
          <a:bodyPr/>
          <a:lstStyle>
            <a:lvl1pPr defTabSz="914095">
              <a:spcBef>
                <a:spcPct val="50000"/>
              </a:spcBef>
              <a:defRPr sz="2500">
                <a:solidFill>
                  <a:schemeClr val="tx1"/>
                </a:solidFill>
                <a:latin typeface="Arial" panose="020B0604020202020204" pitchFamily="34" charset="0"/>
              </a:defRPr>
            </a:lvl1pPr>
            <a:lvl2pPr marL="746590" indent="-287150" defTabSz="914095">
              <a:spcBef>
                <a:spcPct val="50000"/>
              </a:spcBef>
              <a:defRPr sz="2500">
                <a:solidFill>
                  <a:schemeClr val="tx1"/>
                </a:solidFill>
                <a:latin typeface="Arial" panose="020B0604020202020204" pitchFamily="34" charset="0"/>
              </a:defRPr>
            </a:lvl2pPr>
            <a:lvl3pPr marL="1148601" indent="-229720" defTabSz="914095">
              <a:spcBef>
                <a:spcPct val="50000"/>
              </a:spcBef>
              <a:defRPr sz="2500">
                <a:solidFill>
                  <a:schemeClr val="tx1"/>
                </a:solidFill>
                <a:latin typeface="Arial" panose="020B0604020202020204" pitchFamily="34" charset="0"/>
              </a:defRPr>
            </a:lvl3pPr>
            <a:lvl4pPr marL="1608041" indent="-229720" defTabSz="914095">
              <a:spcBef>
                <a:spcPct val="50000"/>
              </a:spcBef>
              <a:defRPr sz="2500">
                <a:solidFill>
                  <a:schemeClr val="tx1"/>
                </a:solidFill>
                <a:latin typeface="Arial" panose="020B0604020202020204" pitchFamily="34" charset="0"/>
              </a:defRPr>
            </a:lvl4pPr>
            <a:lvl5pPr marL="2067481" indent="-229720" defTabSz="914095">
              <a:spcBef>
                <a:spcPct val="50000"/>
              </a:spcBef>
              <a:defRPr sz="2500">
                <a:solidFill>
                  <a:schemeClr val="tx1"/>
                </a:solidFill>
                <a:latin typeface="Arial" panose="020B0604020202020204" pitchFamily="34" charset="0"/>
              </a:defRPr>
            </a:lvl5pPr>
            <a:lvl6pPr marL="2526922" indent="-229720" defTabSz="914095" eaLnBrk="0" fontAlgn="base" hangingPunct="0">
              <a:spcBef>
                <a:spcPct val="50000"/>
              </a:spcBef>
              <a:spcAft>
                <a:spcPct val="0"/>
              </a:spcAft>
              <a:defRPr sz="2500">
                <a:solidFill>
                  <a:schemeClr val="tx1"/>
                </a:solidFill>
                <a:latin typeface="Arial" panose="020B0604020202020204" pitchFamily="34" charset="0"/>
              </a:defRPr>
            </a:lvl6pPr>
            <a:lvl7pPr marL="2986362" indent="-229720" defTabSz="914095" eaLnBrk="0" fontAlgn="base" hangingPunct="0">
              <a:spcBef>
                <a:spcPct val="50000"/>
              </a:spcBef>
              <a:spcAft>
                <a:spcPct val="0"/>
              </a:spcAft>
              <a:defRPr sz="2500">
                <a:solidFill>
                  <a:schemeClr val="tx1"/>
                </a:solidFill>
                <a:latin typeface="Arial" panose="020B0604020202020204" pitchFamily="34" charset="0"/>
              </a:defRPr>
            </a:lvl7pPr>
            <a:lvl8pPr marL="3445802" indent="-229720" defTabSz="914095" eaLnBrk="0" fontAlgn="base" hangingPunct="0">
              <a:spcBef>
                <a:spcPct val="50000"/>
              </a:spcBef>
              <a:spcAft>
                <a:spcPct val="0"/>
              </a:spcAft>
              <a:defRPr sz="2500">
                <a:solidFill>
                  <a:schemeClr val="tx1"/>
                </a:solidFill>
                <a:latin typeface="Arial" panose="020B0604020202020204" pitchFamily="34" charset="0"/>
              </a:defRPr>
            </a:lvl8pPr>
            <a:lvl9pPr marL="3905242" indent="-229720" defTabSz="914095" eaLnBrk="0" fontAlgn="base" hangingPunct="0">
              <a:spcBef>
                <a:spcPct val="50000"/>
              </a:spcBef>
              <a:spcAft>
                <a:spcPct val="0"/>
              </a:spcAft>
              <a:defRPr sz="2500">
                <a:solidFill>
                  <a:schemeClr val="tx1"/>
                </a:solidFill>
                <a:latin typeface="Arial" panose="020B0604020202020204" pitchFamily="34" charset="0"/>
              </a:defRPr>
            </a:lvl9pPr>
          </a:lstStyle>
          <a:p>
            <a:pPr>
              <a:spcBef>
                <a:spcPct val="0"/>
              </a:spcBef>
            </a:pPr>
            <a:fld id="{D2133810-30D0-45F8-8C9F-623D2E447236}" type="slidenum">
              <a:rPr lang="nl-NL" altLang="nl-NL" sz="1200"/>
              <a:pPr>
                <a:spcBef>
                  <a:spcPct val="0"/>
                </a:spcBef>
              </a:pPr>
              <a:t>4</a:t>
            </a:fld>
            <a:endParaRPr lang="nl-NL" altLang="nl-NL" sz="1200"/>
          </a:p>
        </p:txBody>
      </p:sp>
      <p:sp>
        <p:nvSpPr>
          <p:cNvPr id="18435" name="Rectangle 2"/>
          <p:cNvSpPr>
            <a:spLocks noGrp="1" noRot="1" noChangeAspect="1" noChangeArrowheads="1" noTextEdit="1"/>
          </p:cNvSpPr>
          <p:nvPr>
            <p:ph type="sldImg"/>
          </p:nvPr>
        </p:nvSpPr>
        <p:spPr>
          <a:ln/>
        </p:spPr>
      </p:sp>
      <p:sp>
        <p:nvSpPr>
          <p:cNvPr id="18436" name="Rectangle 3"/>
          <p:cNvSpPr>
            <a:spLocks noGrp="1" noChangeArrowheads="1"/>
          </p:cNvSpPr>
          <p:nvPr>
            <p:ph type="body" idx="1"/>
          </p:nvPr>
        </p:nvSpPr>
        <p:spPr>
          <a:noFill/>
        </p:spPr>
        <p:txBody>
          <a:bodyPr/>
          <a:lstStyle/>
          <a:p>
            <a:pPr eaLnBrk="1" hangingPunct="1"/>
            <a:endParaRPr lang="en-GB" altLang="nl-NL"/>
          </a:p>
        </p:txBody>
      </p:sp>
    </p:spTree>
    <p:extLst>
      <p:ext uri="{BB962C8B-B14F-4D97-AF65-F5344CB8AC3E}">
        <p14:creationId xmlns:p14="http://schemas.microsoft.com/office/powerpoint/2010/main" val="230106268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p:cNvSpPr>
            <a:spLocks noGrp="1" noChangeArrowheads="1"/>
          </p:cNvSpPr>
          <p:nvPr>
            <p:ph type="sldNum" sz="quarter" idx="5"/>
          </p:nvPr>
        </p:nvSpPr>
        <p:spPr>
          <a:noFill/>
        </p:spPr>
        <p:txBody>
          <a:bodyPr/>
          <a:lstStyle>
            <a:lvl1pPr defTabSz="914095">
              <a:spcBef>
                <a:spcPct val="50000"/>
              </a:spcBef>
              <a:defRPr sz="2500">
                <a:solidFill>
                  <a:schemeClr val="tx1"/>
                </a:solidFill>
                <a:latin typeface="Arial" panose="020B0604020202020204" pitchFamily="34" charset="0"/>
              </a:defRPr>
            </a:lvl1pPr>
            <a:lvl2pPr marL="746590" indent="-287150" defTabSz="914095">
              <a:spcBef>
                <a:spcPct val="50000"/>
              </a:spcBef>
              <a:defRPr sz="2500">
                <a:solidFill>
                  <a:schemeClr val="tx1"/>
                </a:solidFill>
                <a:latin typeface="Arial" panose="020B0604020202020204" pitchFamily="34" charset="0"/>
              </a:defRPr>
            </a:lvl2pPr>
            <a:lvl3pPr marL="1148601" indent="-229720" defTabSz="914095">
              <a:spcBef>
                <a:spcPct val="50000"/>
              </a:spcBef>
              <a:defRPr sz="2500">
                <a:solidFill>
                  <a:schemeClr val="tx1"/>
                </a:solidFill>
                <a:latin typeface="Arial" panose="020B0604020202020204" pitchFamily="34" charset="0"/>
              </a:defRPr>
            </a:lvl3pPr>
            <a:lvl4pPr marL="1608041" indent="-229720" defTabSz="914095">
              <a:spcBef>
                <a:spcPct val="50000"/>
              </a:spcBef>
              <a:defRPr sz="2500">
                <a:solidFill>
                  <a:schemeClr val="tx1"/>
                </a:solidFill>
                <a:latin typeface="Arial" panose="020B0604020202020204" pitchFamily="34" charset="0"/>
              </a:defRPr>
            </a:lvl4pPr>
            <a:lvl5pPr marL="2067481" indent="-229720" defTabSz="914095">
              <a:spcBef>
                <a:spcPct val="50000"/>
              </a:spcBef>
              <a:defRPr sz="2500">
                <a:solidFill>
                  <a:schemeClr val="tx1"/>
                </a:solidFill>
                <a:latin typeface="Arial" panose="020B0604020202020204" pitchFamily="34" charset="0"/>
              </a:defRPr>
            </a:lvl5pPr>
            <a:lvl6pPr marL="2526922" indent="-229720" defTabSz="914095" eaLnBrk="0" fontAlgn="base" hangingPunct="0">
              <a:spcBef>
                <a:spcPct val="50000"/>
              </a:spcBef>
              <a:spcAft>
                <a:spcPct val="0"/>
              </a:spcAft>
              <a:defRPr sz="2500">
                <a:solidFill>
                  <a:schemeClr val="tx1"/>
                </a:solidFill>
                <a:latin typeface="Arial" panose="020B0604020202020204" pitchFamily="34" charset="0"/>
              </a:defRPr>
            </a:lvl6pPr>
            <a:lvl7pPr marL="2986362" indent="-229720" defTabSz="914095" eaLnBrk="0" fontAlgn="base" hangingPunct="0">
              <a:spcBef>
                <a:spcPct val="50000"/>
              </a:spcBef>
              <a:spcAft>
                <a:spcPct val="0"/>
              </a:spcAft>
              <a:defRPr sz="2500">
                <a:solidFill>
                  <a:schemeClr val="tx1"/>
                </a:solidFill>
                <a:latin typeface="Arial" panose="020B0604020202020204" pitchFamily="34" charset="0"/>
              </a:defRPr>
            </a:lvl7pPr>
            <a:lvl8pPr marL="3445802" indent="-229720" defTabSz="914095" eaLnBrk="0" fontAlgn="base" hangingPunct="0">
              <a:spcBef>
                <a:spcPct val="50000"/>
              </a:spcBef>
              <a:spcAft>
                <a:spcPct val="0"/>
              </a:spcAft>
              <a:defRPr sz="2500">
                <a:solidFill>
                  <a:schemeClr val="tx1"/>
                </a:solidFill>
                <a:latin typeface="Arial" panose="020B0604020202020204" pitchFamily="34" charset="0"/>
              </a:defRPr>
            </a:lvl8pPr>
            <a:lvl9pPr marL="3905242" indent="-229720" defTabSz="914095" eaLnBrk="0" fontAlgn="base" hangingPunct="0">
              <a:spcBef>
                <a:spcPct val="50000"/>
              </a:spcBef>
              <a:spcAft>
                <a:spcPct val="0"/>
              </a:spcAft>
              <a:defRPr sz="2500">
                <a:solidFill>
                  <a:schemeClr val="tx1"/>
                </a:solidFill>
                <a:latin typeface="Arial" panose="020B0604020202020204" pitchFamily="34" charset="0"/>
              </a:defRPr>
            </a:lvl9pPr>
          </a:lstStyle>
          <a:p>
            <a:pPr>
              <a:spcBef>
                <a:spcPct val="0"/>
              </a:spcBef>
            </a:pPr>
            <a:fld id="{88CE3C68-04DB-44A9-A9CC-10C37374DD4A}" type="slidenum">
              <a:rPr lang="nl-NL" altLang="nl-NL" sz="1200"/>
              <a:pPr>
                <a:spcBef>
                  <a:spcPct val="0"/>
                </a:spcBef>
              </a:pPr>
              <a:t>5</a:t>
            </a:fld>
            <a:endParaRPr lang="nl-NL" altLang="nl-NL" sz="1200"/>
          </a:p>
        </p:txBody>
      </p:sp>
      <p:sp>
        <p:nvSpPr>
          <p:cNvPr id="20483" name="Rectangle 2"/>
          <p:cNvSpPr>
            <a:spLocks noGrp="1" noRot="1" noChangeAspect="1" noChangeArrowheads="1" noTextEdit="1"/>
          </p:cNvSpPr>
          <p:nvPr>
            <p:ph type="sldImg"/>
          </p:nvPr>
        </p:nvSpPr>
        <p:spPr>
          <a:ln/>
        </p:spPr>
      </p:sp>
      <p:sp>
        <p:nvSpPr>
          <p:cNvPr id="20484" name="Rectangle 3"/>
          <p:cNvSpPr>
            <a:spLocks noGrp="1" noChangeArrowheads="1"/>
          </p:cNvSpPr>
          <p:nvPr>
            <p:ph type="body" idx="1"/>
          </p:nvPr>
        </p:nvSpPr>
        <p:spPr>
          <a:noFill/>
        </p:spPr>
        <p:txBody>
          <a:bodyPr/>
          <a:lstStyle/>
          <a:p>
            <a:pPr eaLnBrk="1" hangingPunct="1"/>
            <a:endParaRPr lang="en-GB" altLang="nl-NL"/>
          </a:p>
        </p:txBody>
      </p:sp>
    </p:spTree>
    <p:extLst>
      <p:ext uri="{BB962C8B-B14F-4D97-AF65-F5344CB8AC3E}">
        <p14:creationId xmlns:p14="http://schemas.microsoft.com/office/powerpoint/2010/main" val="36719341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p:cNvSpPr>
            <a:spLocks noGrp="1" noChangeArrowheads="1"/>
          </p:cNvSpPr>
          <p:nvPr>
            <p:ph type="sldNum" sz="quarter" idx="5"/>
          </p:nvPr>
        </p:nvSpPr>
        <p:spPr>
          <a:noFill/>
        </p:spPr>
        <p:txBody>
          <a:bodyPr/>
          <a:lstStyle>
            <a:lvl1pPr defTabSz="914095">
              <a:spcBef>
                <a:spcPct val="50000"/>
              </a:spcBef>
              <a:defRPr sz="2500">
                <a:solidFill>
                  <a:schemeClr val="tx1"/>
                </a:solidFill>
                <a:latin typeface="Arial" panose="020B0604020202020204" pitchFamily="34" charset="0"/>
              </a:defRPr>
            </a:lvl1pPr>
            <a:lvl2pPr marL="746590" indent="-287150" defTabSz="914095">
              <a:spcBef>
                <a:spcPct val="50000"/>
              </a:spcBef>
              <a:defRPr sz="2500">
                <a:solidFill>
                  <a:schemeClr val="tx1"/>
                </a:solidFill>
                <a:latin typeface="Arial" panose="020B0604020202020204" pitchFamily="34" charset="0"/>
              </a:defRPr>
            </a:lvl2pPr>
            <a:lvl3pPr marL="1148601" indent="-229720" defTabSz="914095">
              <a:spcBef>
                <a:spcPct val="50000"/>
              </a:spcBef>
              <a:defRPr sz="2500">
                <a:solidFill>
                  <a:schemeClr val="tx1"/>
                </a:solidFill>
                <a:latin typeface="Arial" panose="020B0604020202020204" pitchFamily="34" charset="0"/>
              </a:defRPr>
            </a:lvl3pPr>
            <a:lvl4pPr marL="1608041" indent="-229720" defTabSz="914095">
              <a:spcBef>
                <a:spcPct val="50000"/>
              </a:spcBef>
              <a:defRPr sz="2500">
                <a:solidFill>
                  <a:schemeClr val="tx1"/>
                </a:solidFill>
                <a:latin typeface="Arial" panose="020B0604020202020204" pitchFamily="34" charset="0"/>
              </a:defRPr>
            </a:lvl4pPr>
            <a:lvl5pPr marL="2067481" indent="-229720" defTabSz="914095">
              <a:spcBef>
                <a:spcPct val="50000"/>
              </a:spcBef>
              <a:defRPr sz="2500">
                <a:solidFill>
                  <a:schemeClr val="tx1"/>
                </a:solidFill>
                <a:latin typeface="Arial" panose="020B0604020202020204" pitchFamily="34" charset="0"/>
              </a:defRPr>
            </a:lvl5pPr>
            <a:lvl6pPr marL="2526922" indent="-229720" defTabSz="914095" eaLnBrk="0" fontAlgn="base" hangingPunct="0">
              <a:spcBef>
                <a:spcPct val="50000"/>
              </a:spcBef>
              <a:spcAft>
                <a:spcPct val="0"/>
              </a:spcAft>
              <a:defRPr sz="2500">
                <a:solidFill>
                  <a:schemeClr val="tx1"/>
                </a:solidFill>
                <a:latin typeface="Arial" panose="020B0604020202020204" pitchFamily="34" charset="0"/>
              </a:defRPr>
            </a:lvl6pPr>
            <a:lvl7pPr marL="2986362" indent="-229720" defTabSz="914095" eaLnBrk="0" fontAlgn="base" hangingPunct="0">
              <a:spcBef>
                <a:spcPct val="50000"/>
              </a:spcBef>
              <a:spcAft>
                <a:spcPct val="0"/>
              </a:spcAft>
              <a:defRPr sz="2500">
                <a:solidFill>
                  <a:schemeClr val="tx1"/>
                </a:solidFill>
                <a:latin typeface="Arial" panose="020B0604020202020204" pitchFamily="34" charset="0"/>
              </a:defRPr>
            </a:lvl7pPr>
            <a:lvl8pPr marL="3445802" indent="-229720" defTabSz="914095" eaLnBrk="0" fontAlgn="base" hangingPunct="0">
              <a:spcBef>
                <a:spcPct val="50000"/>
              </a:spcBef>
              <a:spcAft>
                <a:spcPct val="0"/>
              </a:spcAft>
              <a:defRPr sz="2500">
                <a:solidFill>
                  <a:schemeClr val="tx1"/>
                </a:solidFill>
                <a:latin typeface="Arial" panose="020B0604020202020204" pitchFamily="34" charset="0"/>
              </a:defRPr>
            </a:lvl8pPr>
            <a:lvl9pPr marL="3905242" indent="-229720" defTabSz="914095" eaLnBrk="0" fontAlgn="base" hangingPunct="0">
              <a:spcBef>
                <a:spcPct val="50000"/>
              </a:spcBef>
              <a:spcAft>
                <a:spcPct val="0"/>
              </a:spcAft>
              <a:defRPr sz="2500">
                <a:solidFill>
                  <a:schemeClr val="tx1"/>
                </a:solidFill>
                <a:latin typeface="Arial" panose="020B0604020202020204" pitchFamily="34" charset="0"/>
              </a:defRPr>
            </a:lvl9pPr>
          </a:lstStyle>
          <a:p>
            <a:pPr>
              <a:spcBef>
                <a:spcPct val="0"/>
              </a:spcBef>
            </a:pPr>
            <a:fld id="{BF097579-F090-4CB5-B4B0-81B2988F0C07}" type="slidenum">
              <a:rPr lang="nl-NL" altLang="nl-NL" sz="1200"/>
              <a:pPr>
                <a:spcBef>
                  <a:spcPct val="0"/>
                </a:spcBef>
              </a:pPr>
              <a:t>6</a:t>
            </a:fld>
            <a:endParaRPr lang="nl-NL" altLang="nl-NL" sz="1200"/>
          </a:p>
        </p:txBody>
      </p:sp>
      <p:sp>
        <p:nvSpPr>
          <p:cNvPr id="22531" name="Rectangle 2"/>
          <p:cNvSpPr>
            <a:spLocks noGrp="1" noRot="1" noChangeAspect="1" noChangeArrowheads="1" noTextEdit="1"/>
          </p:cNvSpPr>
          <p:nvPr>
            <p:ph type="sldImg"/>
          </p:nvPr>
        </p:nvSpPr>
        <p:spPr>
          <a:ln/>
        </p:spPr>
      </p:sp>
      <p:sp>
        <p:nvSpPr>
          <p:cNvPr id="22532" name="Rectangle 3"/>
          <p:cNvSpPr>
            <a:spLocks noGrp="1" noChangeArrowheads="1"/>
          </p:cNvSpPr>
          <p:nvPr>
            <p:ph type="body" idx="1"/>
          </p:nvPr>
        </p:nvSpPr>
        <p:spPr>
          <a:noFill/>
        </p:spPr>
        <p:txBody>
          <a:bodyPr/>
          <a:lstStyle/>
          <a:p>
            <a:pPr eaLnBrk="1" hangingPunct="1"/>
            <a:endParaRPr lang="en-GB" altLang="nl-NL"/>
          </a:p>
        </p:txBody>
      </p:sp>
    </p:spTree>
    <p:extLst>
      <p:ext uri="{BB962C8B-B14F-4D97-AF65-F5344CB8AC3E}">
        <p14:creationId xmlns:p14="http://schemas.microsoft.com/office/powerpoint/2010/main" val="392131046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p:cNvSpPr>
            <a:spLocks noGrp="1" noChangeArrowheads="1"/>
          </p:cNvSpPr>
          <p:nvPr>
            <p:ph type="sldNum" sz="quarter" idx="5"/>
          </p:nvPr>
        </p:nvSpPr>
        <p:spPr>
          <a:noFill/>
        </p:spPr>
        <p:txBody>
          <a:bodyPr/>
          <a:lstStyle>
            <a:lvl1pPr defTabSz="914095">
              <a:spcBef>
                <a:spcPct val="50000"/>
              </a:spcBef>
              <a:defRPr sz="2500">
                <a:solidFill>
                  <a:schemeClr val="tx1"/>
                </a:solidFill>
                <a:latin typeface="Arial" panose="020B0604020202020204" pitchFamily="34" charset="0"/>
              </a:defRPr>
            </a:lvl1pPr>
            <a:lvl2pPr marL="746590" indent="-287150" defTabSz="914095">
              <a:spcBef>
                <a:spcPct val="50000"/>
              </a:spcBef>
              <a:defRPr sz="2500">
                <a:solidFill>
                  <a:schemeClr val="tx1"/>
                </a:solidFill>
                <a:latin typeface="Arial" panose="020B0604020202020204" pitchFamily="34" charset="0"/>
              </a:defRPr>
            </a:lvl2pPr>
            <a:lvl3pPr marL="1148601" indent="-229720" defTabSz="914095">
              <a:spcBef>
                <a:spcPct val="50000"/>
              </a:spcBef>
              <a:defRPr sz="2500">
                <a:solidFill>
                  <a:schemeClr val="tx1"/>
                </a:solidFill>
                <a:latin typeface="Arial" panose="020B0604020202020204" pitchFamily="34" charset="0"/>
              </a:defRPr>
            </a:lvl3pPr>
            <a:lvl4pPr marL="1608041" indent="-229720" defTabSz="914095">
              <a:spcBef>
                <a:spcPct val="50000"/>
              </a:spcBef>
              <a:defRPr sz="2500">
                <a:solidFill>
                  <a:schemeClr val="tx1"/>
                </a:solidFill>
                <a:latin typeface="Arial" panose="020B0604020202020204" pitchFamily="34" charset="0"/>
              </a:defRPr>
            </a:lvl4pPr>
            <a:lvl5pPr marL="2067481" indent="-229720" defTabSz="914095">
              <a:spcBef>
                <a:spcPct val="50000"/>
              </a:spcBef>
              <a:defRPr sz="2500">
                <a:solidFill>
                  <a:schemeClr val="tx1"/>
                </a:solidFill>
                <a:latin typeface="Arial" panose="020B0604020202020204" pitchFamily="34" charset="0"/>
              </a:defRPr>
            </a:lvl5pPr>
            <a:lvl6pPr marL="2526922" indent="-229720" defTabSz="914095" eaLnBrk="0" fontAlgn="base" hangingPunct="0">
              <a:spcBef>
                <a:spcPct val="50000"/>
              </a:spcBef>
              <a:spcAft>
                <a:spcPct val="0"/>
              </a:spcAft>
              <a:defRPr sz="2500">
                <a:solidFill>
                  <a:schemeClr val="tx1"/>
                </a:solidFill>
                <a:latin typeface="Arial" panose="020B0604020202020204" pitchFamily="34" charset="0"/>
              </a:defRPr>
            </a:lvl6pPr>
            <a:lvl7pPr marL="2986362" indent="-229720" defTabSz="914095" eaLnBrk="0" fontAlgn="base" hangingPunct="0">
              <a:spcBef>
                <a:spcPct val="50000"/>
              </a:spcBef>
              <a:spcAft>
                <a:spcPct val="0"/>
              </a:spcAft>
              <a:defRPr sz="2500">
                <a:solidFill>
                  <a:schemeClr val="tx1"/>
                </a:solidFill>
                <a:latin typeface="Arial" panose="020B0604020202020204" pitchFamily="34" charset="0"/>
              </a:defRPr>
            </a:lvl7pPr>
            <a:lvl8pPr marL="3445802" indent="-229720" defTabSz="914095" eaLnBrk="0" fontAlgn="base" hangingPunct="0">
              <a:spcBef>
                <a:spcPct val="50000"/>
              </a:spcBef>
              <a:spcAft>
                <a:spcPct val="0"/>
              </a:spcAft>
              <a:defRPr sz="2500">
                <a:solidFill>
                  <a:schemeClr val="tx1"/>
                </a:solidFill>
                <a:latin typeface="Arial" panose="020B0604020202020204" pitchFamily="34" charset="0"/>
              </a:defRPr>
            </a:lvl8pPr>
            <a:lvl9pPr marL="3905242" indent="-229720" defTabSz="914095" eaLnBrk="0" fontAlgn="base" hangingPunct="0">
              <a:spcBef>
                <a:spcPct val="50000"/>
              </a:spcBef>
              <a:spcAft>
                <a:spcPct val="0"/>
              </a:spcAft>
              <a:defRPr sz="2500">
                <a:solidFill>
                  <a:schemeClr val="tx1"/>
                </a:solidFill>
                <a:latin typeface="Arial" panose="020B0604020202020204" pitchFamily="34" charset="0"/>
              </a:defRPr>
            </a:lvl9pPr>
          </a:lstStyle>
          <a:p>
            <a:pPr>
              <a:spcBef>
                <a:spcPct val="0"/>
              </a:spcBef>
            </a:pPr>
            <a:fld id="{748DDA03-27BB-488D-AECF-37D08514A96D}" type="slidenum">
              <a:rPr lang="nl-NL" altLang="nl-NL" sz="1200"/>
              <a:pPr>
                <a:spcBef>
                  <a:spcPct val="0"/>
                </a:spcBef>
              </a:pPr>
              <a:t>7</a:t>
            </a:fld>
            <a:endParaRPr lang="nl-NL" altLang="nl-NL" sz="1200"/>
          </a:p>
        </p:txBody>
      </p:sp>
      <p:sp>
        <p:nvSpPr>
          <p:cNvPr id="24579" name="Rectangle 2"/>
          <p:cNvSpPr>
            <a:spLocks noGrp="1" noRot="1" noChangeAspect="1" noChangeArrowheads="1" noTextEdit="1"/>
          </p:cNvSpPr>
          <p:nvPr>
            <p:ph type="sldImg"/>
          </p:nvPr>
        </p:nvSpPr>
        <p:spPr>
          <a:ln/>
        </p:spPr>
      </p:sp>
      <p:sp>
        <p:nvSpPr>
          <p:cNvPr id="24580" name="Rectangle 3"/>
          <p:cNvSpPr>
            <a:spLocks noGrp="1" noChangeArrowheads="1"/>
          </p:cNvSpPr>
          <p:nvPr>
            <p:ph type="body" idx="1"/>
          </p:nvPr>
        </p:nvSpPr>
        <p:spPr>
          <a:noFill/>
        </p:spPr>
        <p:txBody>
          <a:bodyPr/>
          <a:lstStyle/>
          <a:p>
            <a:pPr eaLnBrk="1" hangingPunct="1"/>
            <a:endParaRPr lang="en-GB" altLang="nl-NL"/>
          </a:p>
        </p:txBody>
      </p:sp>
    </p:spTree>
    <p:extLst>
      <p:ext uri="{BB962C8B-B14F-4D97-AF65-F5344CB8AC3E}">
        <p14:creationId xmlns:p14="http://schemas.microsoft.com/office/powerpoint/2010/main" val="2920766573"/>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1_Titeldia">
    <p:spTree>
      <p:nvGrpSpPr>
        <p:cNvPr id="1" name=""/>
        <p:cNvGrpSpPr/>
        <p:nvPr/>
      </p:nvGrpSpPr>
      <p:grpSpPr>
        <a:xfrm>
          <a:off x="0" y="0"/>
          <a:ext cx="0" cy="0"/>
          <a:chOff x="0" y="0"/>
          <a:chExt cx="0" cy="0"/>
        </a:xfrm>
      </p:grpSpPr>
      <p:pic>
        <p:nvPicPr>
          <p:cNvPr id="8" name="Afbeelding 3"/>
          <p:cNvPicPr>
            <a:picLocks noChangeAspect="1"/>
          </p:cNvPicPr>
          <p:nvPr userDrawn="1"/>
        </p:nvPicPr>
        <p:blipFill>
          <a:blip r:embed="rId2" cstate="print">
            <a:extLst>
              <a:ext uri="{28A0092B-C50C-407E-A947-70E740481C1C}">
                <a14:useLocalDpi xmlns:a14="http://schemas.microsoft.com/office/drawing/2010/main" val="0"/>
              </a:ext>
            </a:extLst>
          </a:blip>
          <a:srcRect/>
          <a:stretch>
            <a:fillRect/>
          </a:stretch>
        </p:blipFill>
        <p:spPr bwMode="auto">
          <a:xfrm>
            <a:off x="957263" y="6211888"/>
            <a:ext cx="4303712" cy="2081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1" name="Titel 10"/>
          <p:cNvSpPr>
            <a:spLocks noGrp="1"/>
          </p:cNvSpPr>
          <p:nvPr>
            <p:ph type="title"/>
          </p:nvPr>
        </p:nvSpPr>
        <p:spPr>
          <a:xfrm>
            <a:off x="680126" y="2180850"/>
            <a:ext cx="11521440" cy="915645"/>
          </a:xfrm>
        </p:spPr>
        <p:txBody>
          <a:bodyPr>
            <a:noAutofit/>
          </a:bodyPr>
          <a:lstStyle>
            <a:lvl1pPr>
              <a:defRPr sz="5400" b="1">
                <a:solidFill>
                  <a:schemeClr val="tx1">
                    <a:lumMod val="75000"/>
                    <a:lumOff val="25000"/>
                  </a:schemeClr>
                </a:solidFill>
                <a:latin typeface="Calibri Light" panose="020F0302020204030204" pitchFamily="34" charset="0"/>
                <a:cs typeface="Calibri Light" panose="020F0302020204030204" pitchFamily="34" charset="0"/>
              </a:defRPr>
            </a:lvl1pPr>
          </a:lstStyle>
          <a:p>
            <a:r>
              <a:rPr lang="nl-NL"/>
              <a:t>Klik om de stijl te bewerken</a:t>
            </a:r>
            <a:endParaRPr lang="nl-NL" dirty="0"/>
          </a:p>
        </p:txBody>
      </p:sp>
      <p:sp>
        <p:nvSpPr>
          <p:cNvPr id="15" name="Tijdelijke aanduiding voor tekst 14"/>
          <p:cNvSpPr>
            <a:spLocks noGrp="1"/>
          </p:cNvSpPr>
          <p:nvPr>
            <p:ph type="body" sz="quarter" idx="10"/>
          </p:nvPr>
        </p:nvSpPr>
        <p:spPr>
          <a:xfrm>
            <a:off x="700048" y="3481023"/>
            <a:ext cx="11501518" cy="700092"/>
          </a:xfrm>
        </p:spPr>
        <p:txBody>
          <a:bodyPr>
            <a:noAutofit/>
          </a:bodyPr>
          <a:lstStyle>
            <a:lvl1pPr algn="ctr">
              <a:defRPr sz="3200" i="1">
                <a:solidFill>
                  <a:schemeClr val="tx1">
                    <a:lumMod val="75000"/>
                    <a:lumOff val="25000"/>
                  </a:schemeClr>
                </a:solidFill>
                <a:latin typeface="Calibri Light" panose="020F0302020204030204" pitchFamily="34" charset="0"/>
                <a:cs typeface="Calibri Light" panose="020F0302020204030204" pitchFamily="34" charset="0"/>
              </a:defRPr>
            </a:lvl1pPr>
          </a:lstStyle>
          <a:p>
            <a:pPr lvl="0"/>
            <a:r>
              <a:rPr lang="nl-NL" noProof="0"/>
              <a:t>Klik om de modelstijlen te bewerken</a:t>
            </a:r>
          </a:p>
        </p:txBody>
      </p:sp>
      <p:sp>
        <p:nvSpPr>
          <p:cNvPr id="19" name="Tijdelijke aanduiding voor tekst 16"/>
          <p:cNvSpPr>
            <a:spLocks noGrp="1"/>
          </p:cNvSpPr>
          <p:nvPr>
            <p:ph type="body" sz="quarter" idx="13"/>
          </p:nvPr>
        </p:nvSpPr>
        <p:spPr>
          <a:xfrm>
            <a:off x="8093675" y="6038350"/>
            <a:ext cx="3682314" cy="584872"/>
          </a:xfrm>
        </p:spPr>
        <p:txBody>
          <a:bodyPr>
            <a:noAutofit/>
          </a:bodyPr>
          <a:lstStyle>
            <a:lvl1pPr algn="l">
              <a:defRPr sz="3200" b="0" i="1">
                <a:solidFill>
                  <a:schemeClr val="tx1">
                    <a:lumMod val="75000"/>
                    <a:lumOff val="25000"/>
                  </a:schemeClr>
                </a:solidFill>
                <a:latin typeface="Calibri" panose="020F0502020204030204" pitchFamily="34" charset="0"/>
              </a:defRPr>
            </a:lvl1pPr>
          </a:lstStyle>
          <a:p>
            <a:pPr lvl="0"/>
            <a:r>
              <a:rPr lang="nl-NL" noProof="0"/>
              <a:t>Klik om de modelstijlen te bewerken</a:t>
            </a:r>
          </a:p>
        </p:txBody>
      </p:sp>
      <p:sp>
        <p:nvSpPr>
          <p:cNvPr id="6" name="Tijdelijke aanduiding voor tekst 16"/>
          <p:cNvSpPr>
            <a:spLocks noGrp="1"/>
          </p:cNvSpPr>
          <p:nvPr>
            <p:ph type="body" sz="quarter" idx="14"/>
          </p:nvPr>
        </p:nvSpPr>
        <p:spPr>
          <a:xfrm>
            <a:off x="8093674" y="6858015"/>
            <a:ext cx="3682314" cy="584872"/>
          </a:xfrm>
        </p:spPr>
        <p:txBody>
          <a:bodyPr>
            <a:noAutofit/>
          </a:bodyPr>
          <a:lstStyle>
            <a:lvl1pPr algn="l">
              <a:defRPr sz="3200" b="0" i="1">
                <a:solidFill>
                  <a:schemeClr val="tx1">
                    <a:lumMod val="75000"/>
                    <a:lumOff val="25000"/>
                  </a:schemeClr>
                </a:solidFill>
                <a:latin typeface="Calibri" panose="020F0502020204030204" pitchFamily="34" charset="0"/>
              </a:defRPr>
            </a:lvl1pPr>
          </a:lstStyle>
          <a:p>
            <a:pPr lvl="0"/>
            <a:r>
              <a:rPr lang="nl-NL" noProof="0"/>
              <a:t>Klik om de modelstijlen te bewerken</a:t>
            </a:r>
          </a:p>
        </p:txBody>
      </p:sp>
      <p:sp>
        <p:nvSpPr>
          <p:cNvPr id="7" name="Tijdelijke aanduiding voor tekst 16"/>
          <p:cNvSpPr>
            <a:spLocks noGrp="1"/>
          </p:cNvSpPr>
          <p:nvPr>
            <p:ph type="body" sz="quarter" idx="15"/>
          </p:nvPr>
        </p:nvSpPr>
        <p:spPr>
          <a:xfrm>
            <a:off x="8093673" y="7677680"/>
            <a:ext cx="3682314" cy="584872"/>
          </a:xfrm>
        </p:spPr>
        <p:txBody>
          <a:bodyPr>
            <a:noAutofit/>
          </a:bodyPr>
          <a:lstStyle>
            <a:lvl1pPr algn="l">
              <a:defRPr sz="3200" b="0" i="1">
                <a:solidFill>
                  <a:schemeClr val="tx1">
                    <a:lumMod val="75000"/>
                    <a:lumOff val="25000"/>
                  </a:schemeClr>
                </a:solidFill>
                <a:latin typeface="Calibri" panose="020F0502020204030204" pitchFamily="34" charset="0"/>
              </a:defRPr>
            </a:lvl1pPr>
          </a:lstStyle>
          <a:p>
            <a:pPr lvl="0"/>
            <a:r>
              <a:rPr lang="nl-NL" noProof="0"/>
              <a:t>Klik om de modelstijlen te bewerken</a:t>
            </a:r>
          </a:p>
        </p:txBody>
      </p:sp>
    </p:spTree>
    <p:extLst>
      <p:ext uri="{BB962C8B-B14F-4D97-AF65-F5344CB8AC3E}">
        <p14:creationId xmlns:p14="http://schemas.microsoft.com/office/powerpoint/2010/main" val="344710000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1_Titel en object">
    <p:spTree>
      <p:nvGrpSpPr>
        <p:cNvPr id="1" name=""/>
        <p:cNvGrpSpPr/>
        <p:nvPr/>
      </p:nvGrpSpPr>
      <p:grpSpPr>
        <a:xfrm>
          <a:off x="0" y="0"/>
          <a:ext cx="0" cy="0"/>
          <a:chOff x="0" y="0"/>
          <a:chExt cx="0" cy="0"/>
        </a:xfrm>
      </p:grpSpPr>
      <p:pic>
        <p:nvPicPr>
          <p:cNvPr id="3" name="Picture 6"/>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11703050" y="8872538"/>
            <a:ext cx="703263" cy="3032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4" name="Ondertitel 2"/>
          <p:cNvSpPr txBox="1">
            <a:spLocks/>
          </p:cNvSpPr>
          <p:nvPr userDrawn="1"/>
        </p:nvSpPr>
        <p:spPr>
          <a:xfrm>
            <a:off x="5354638" y="9036050"/>
            <a:ext cx="1900237" cy="300038"/>
          </a:xfrm>
          <a:prstGeom prst="rect">
            <a:avLst/>
          </a:prstGeom>
        </p:spPr>
        <p:txBody>
          <a:bodyPr lIns="128016" tIns="64008" rIns="128016" bIns="64008"/>
          <a:lstStyle>
            <a:lvl1pPr marL="0" indent="0" algn="ctr">
              <a:buNone/>
              <a:defRPr sz="2800">
                <a:solidFill>
                  <a:schemeClr val="tx1">
                    <a:lumMod val="75000"/>
                    <a:lumOff val="2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defTabSz="1280160" eaLnBrk="1" fontAlgn="auto" hangingPunct="1">
              <a:spcBef>
                <a:spcPct val="20000"/>
              </a:spcBef>
              <a:spcAft>
                <a:spcPts val="0"/>
              </a:spcAft>
              <a:buFont typeface="Arial" pitchFamily="34" charset="0"/>
              <a:buNone/>
              <a:defRPr/>
            </a:pPr>
            <a:r>
              <a:rPr lang="nl-NL" sz="1680" dirty="0">
                <a:solidFill>
                  <a:schemeClr val="tx1">
                    <a:lumMod val="75000"/>
                    <a:lumOff val="25000"/>
                  </a:schemeClr>
                </a:solidFill>
                <a:latin typeface="Calibri Light" panose="020F0302020204030204" pitchFamily="34" charset="0"/>
                <a:cs typeface="Calibri Light" panose="020F0302020204030204" pitchFamily="34" charset="0"/>
              </a:rPr>
              <a:t>pagina</a:t>
            </a:r>
            <a:r>
              <a:rPr lang="en-US" sz="1680" dirty="0">
                <a:solidFill>
                  <a:schemeClr val="tx1">
                    <a:lumMod val="75000"/>
                    <a:lumOff val="25000"/>
                  </a:schemeClr>
                </a:solidFill>
                <a:latin typeface="Calibri Light" panose="020F0302020204030204" pitchFamily="34" charset="0"/>
                <a:cs typeface="Calibri Light" panose="020F0302020204030204" pitchFamily="34" charset="0"/>
              </a:rPr>
              <a:t> </a:t>
            </a:r>
            <a:fld id="{10F699D4-195E-45FE-B7BF-7303BFA6D4B7}" type="slidenum">
              <a:rPr lang="en-US" sz="1680" smtClean="0">
                <a:solidFill>
                  <a:schemeClr val="tx1">
                    <a:lumMod val="75000"/>
                    <a:lumOff val="25000"/>
                  </a:schemeClr>
                </a:solidFill>
                <a:latin typeface="Calibri Light" panose="020F0302020204030204" pitchFamily="34" charset="0"/>
                <a:cs typeface="Calibri Light" panose="020F0302020204030204" pitchFamily="34" charset="0"/>
              </a:rPr>
              <a:pPr defTabSz="1280160" eaLnBrk="1" fontAlgn="auto" hangingPunct="1">
                <a:spcBef>
                  <a:spcPct val="20000"/>
                </a:spcBef>
                <a:spcAft>
                  <a:spcPts val="0"/>
                </a:spcAft>
                <a:buFont typeface="Arial" pitchFamily="34" charset="0"/>
                <a:buNone/>
                <a:defRPr/>
              </a:pPr>
              <a:t>‹nr.›</a:t>
            </a:fld>
            <a:r>
              <a:rPr lang="en-US" sz="1680" dirty="0">
                <a:solidFill>
                  <a:schemeClr val="tx1">
                    <a:lumMod val="75000"/>
                    <a:lumOff val="25000"/>
                  </a:schemeClr>
                </a:solidFill>
                <a:latin typeface="Calibri Light" panose="020F0302020204030204" pitchFamily="34" charset="0"/>
                <a:cs typeface="Calibri Light" panose="020F0302020204030204" pitchFamily="34" charset="0"/>
              </a:rPr>
              <a:t> </a:t>
            </a:r>
            <a:endParaRPr lang="nl-NL" sz="1680" dirty="0">
              <a:solidFill>
                <a:schemeClr val="tx1">
                  <a:lumMod val="75000"/>
                  <a:lumOff val="25000"/>
                </a:schemeClr>
              </a:solidFill>
              <a:latin typeface="Calibri Light" panose="020F0302020204030204" pitchFamily="34" charset="0"/>
              <a:cs typeface="Calibri Light" panose="020F0302020204030204" pitchFamily="34" charset="0"/>
            </a:endParaRPr>
          </a:p>
        </p:txBody>
      </p:sp>
      <p:pic>
        <p:nvPicPr>
          <p:cNvPr id="5" name="Afbeelding 5"/>
          <p:cNvPicPr>
            <a:picLocks noChangeAspect="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352425" y="8531225"/>
            <a:ext cx="1354138" cy="654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6" name="Rechte verbindingslijn 5"/>
          <p:cNvCxnSpPr/>
          <p:nvPr userDrawn="1"/>
        </p:nvCxnSpPr>
        <p:spPr>
          <a:xfrm flipH="1">
            <a:off x="955675" y="9004300"/>
            <a:ext cx="10698163" cy="0"/>
          </a:xfrm>
          <a:prstGeom prst="line">
            <a:avLst/>
          </a:prstGeom>
          <a:ln w="17145">
            <a:solidFill>
              <a:srgbClr val="FF0000"/>
            </a:solidFill>
          </a:ln>
        </p:spPr>
        <p:style>
          <a:lnRef idx="1">
            <a:schemeClr val="accent1"/>
          </a:lnRef>
          <a:fillRef idx="0">
            <a:schemeClr val="accent1"/>
          </a:fillRef>
          <a:effectRef idx="0">
            <a:schemeClr val="accent1"/>
          </a:effectRef>
          <a:fontRef idx="minor">
            <a:schemeClr val="tx1"/>
          </a:fontRef>
        </p:style>
      </p:cxnSp>
      <p:sp>
        <p:nvSpPr>
          <p:cNvPr id="2" name="Titel 1"/>
          <p:cNvSpPr>
            <a:spLocks noGrp="1"/>
          </p:cNvSpPr>
          <p:nvPr>
            <p:ph type="title"/>
          </p:nvPr>
        </p:nvSpPr>
        <p:spPr>
          <a:xfrm>
            <a:off x="640080" y="384493"/>
            <a:ext cx="11561486" cy="715618"/>
          </a:xfrm>
        </p:spPr>
        <p:txBody>
          <a:bodyPr>
            <a:noAutofit/>
          </a:bodyPr>
          <a:lstStyle>
            <a:lvl1pPr algn="l">
              <a:tabLst>
                <a:tab pos="9541193" algn="l"/>
              </a:tabLst>
              <a:defRPr sz="2400" baseline="0">
                <a:solidFill>
                  <a:schemeClr val="tx1">
                    <a:lumMod val="75000"/>
                    <a:lumOff val="25000"/>
                  </a:schemeClr>
                </a:solidFill>
                <a:latin typeface="Calibri Light" panose="020F0302020204030204" pitchFamily="34" charset="0"/>
                <a:cs typeface="Calibri Light" panose="020F0302020204030204" pitchFamily="34" charset="0"/>
              </a:defRPr>
            </a:lvl1pPr>
          </a:lstStyle>
          <a:p>
            <a:r>
              <a:rPr lang="nl-NL" dirty="0"/>
              <a:t>Klik om de stijl te bewerken</a:t>
            </a:r>
          </a:p>
        </p:txBody>
      </p:sp>
    </p:spTree>
    <p:extLst>
      <p:ext uri="{BB962C8B-B14F-4D97-AF65-F5344CB8AC3E}">
        <p14:creationId xmlns:p14="http://schemas.microsoft.com/office/powerpoint/2010/main" val="2290908851"/>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639763" y="384175"/>
            <a:ext cx="11522075" cy="915988"/>
          </a:xfrm>
          <a:prstGeom prst="rect">
            <a:avLst/>
          </a:prstGeom>
        </p:spPr>
        <p:txBody>
          <a:bodyPr vert="horz" lIns="91440" tIns="45720" rIns="91440" bIns="45720" rtlCol="0" anchor="ctr">
            <a:normAutofit/>
          </a:bodyPr>
          <a:lstStyle/>
          <a:p>
            <a:r>
              <a:rPr lang="nl-NL" dirty="0"/>
              <a:t>Klik om de stijl te bewerken</a:t>
            </a:r>
          </a:p>
        </p:txBody>
      </p:sp>
      <p:sp>
        <p:nvSpPr>
          <p:cNvPr id="3" name="Tijdelijke aanduiding voor tekst 2"/>
          <p:cNvSpPr>
            <a:spLocks noGrp="1"/>
          </p:cNvSpPr>
          <p:nvPr>
            <p:ph type="body" idx="1"/>
          </p:nvPr>
        </p:nvSpPr>
        <p:spPr>
          <a:xfrm>
            <a:off x="639763" y="1700213"/>
            <a:ext cx="11522075" cy="6877050"/>
          </a:xfrm>
          <a:prstGeom prst="rect">
            <a:avLst/>
          </a:prstGeom>
        </p:spPr>
        <p:txBody>
          <a:bodyPr vert="horz" lIns="91440" tIns="45720" rIns="91440" bIns="45720" rtlCol="0">
            <a:normAutofit/>
          </a:bodyPr>
          <a:lstStyle/>
          <a:p>
            <a:pPr lvl="0"/>
            <a:r>
              <a:rPr lang="nl-NL" dirty="0"/>
              <a:t>Klik om de modelstijlen te bewerken</a:t>
            </a:r>
          </a:p>
          <a:p>
            <a:pPr lvl="1"/>
            <a:r>
              <a:rPr lang="nl-NL" dirty="0"/>
              <a:t>Tweede niveau</a:t>
            </a:r>
          </a:p>
          <a:p>
            <a:pPr lvl="2"/>
            <a:r>
              <a:rPr lang="nl-NL" dirty="0"/>
              <a:t>Derde niveau</a:t>
            </a:r>
          </a:p>
        </p:txBody>
      </p:sp>
    </p:spTree>
  </p:cSld>
  <p:clrMap bg1="lt1" tx1="dk1" bg2="lt2" tx2="dk2" accent1="accent1" accent2="accent2" accent3="accent3" accent4="accent4" accent5="accent5" accent6="accent6" hlink="hlink" folHlink="folHlink"/>
  <p:sldLayoutIdLst>
    <p:sldLayoutId id="2147483675" r:id="rId1"/>
    <p:sldLayoutId id="2147483677" r:id="rId2"/>
  </p:sldLayoutIdLst>
  <p:hf hdr="0" ftr="0" dt="0"/>
  <p:txStyles>
    <p:titleStyle>
      <a:lvl1pPr algn="ctr" defTabSz="1279525" rtl="0" fontAlgn="base">
        <a:spcBef>
          <a:spcPct val="0"/>
        </a:spcBef>
        <a:spcAft>
          <a:spcPct val="0"/>
        </a:spcAft>
        <a:defRPr sz="3900" kern="1200">
          <a:solidFill>
            <a:srgbClr val="404040"/>
          </a:solidFill>
          <a:latin typeface="+mj-lt"/>
          <a:ea typeface="+mj-ea"/>
          <a:cs typeface="+mj-cs"/>
        </a:defRPr>
      </a:lvl1pPr>
      <a:lvl2pPr algn="ctr" defTabSz="1279525" rtl="0" fontAlgn="base">
        <a:spcBef>
          <a:spcPct val="0"/>
        </a:spcBef>
        <a:spcAft>
          <a:spcPct val="0"/>
        </a:spcAft>
        <a:defRPr sz="3900">
          <a:solidFill>
            <a:srgbClr val="404040"/>
          </a:solidFill>
          <a:latin typeface="Calibri" panose="020F0502020204030204" pitchFamily="34" charset="0"/>
        </a:defRPr>
      </a:lvl2pPr>
      <a:lvl3pPr algn="ctr" defTabSz="1279525" rtl="0" fontAlgn="base">
        <a:spcBef>
          <a:spcPct val="0"/>
        </a:spcBef>
        <a:spcAft>
          <a:spcPct val="0"/>
        </a:spcAft>
        <a:defRPr sz="3900">
          <a:solidFill>
            <a:srgbClr val="404040"/>
          </a:solidFill>
          <a:latin typeface="Calibri" panose="020F0502020204030204" pitchFamily="34" charset="0"/>
        </a:defRPr>
      </a:lvl3pPr>
      <a:lvl4pPr algn="ctr" defTabSz="1279525" rtl="0" fontAlgn="base">
        <a:spcBef>
          <a:spcPct val="0"/>
        </a:spcBef>
        <a:spcAft>
          <a:spcPct val="0"/>
        </a:spcAft>
        <a:defRPr sz="3900">
          <a:solidFill>
            <a:srgbClr val="404040"/>
          </a:solidFill>
          <a:latin typeface="Calibri" panose="020F0502020204030204" pitchFamily="34" charset="0"/>
        </a:defRPr>
      </a:lvl4pPr>
      <a:lvl5pPr algn="ctr" defTabSz="1279525" rtl="0" fontAlgn="base">
        <a:spcBef>
          <a:spcPct val="0"/>
        </a:spcBef>
        <a:spcAft>
          <a:spcPct val="0"/>
        </a:spcAft>
        <a:defRPr sz="3900">
          <a:solidFill>
            <a:srgbClr val="404040"/>
          </a:solidFill>
          <a:latin typeface="Calibri" panose="020F0502020204030204" pitchFamily="34" charset="0"/>
        </a:defRPr>
      </a:lvl5pPr>
      <a:lvl6pPr marL="457200" algn="ctr" defTabSz="1279525" rtl="0" fontAlgn="base">
        <a:spcBef>
          <a:spcPct val="0"/>
        </a:spcBef>
        <a:spcAft>
          <a:spcPct val="0"/>
        </a:spcAft>
        <a:defRPr sz="3900">
          <a:solidFill>
            <a:srgbClr val="404040"/>
          </a:solidFill>
          <a:latin typeface="Calibri" panose="020F0502020204030204" pitchFamily="34" charset="0"/>
        </a:defRPr>
      </a:lvl6pPr>
      <a:lvl7pPr marL="914400" algn="ctr" defTabSz="1279525" rtl="0" fontAlgn="base">
        <a:spcBef>
          <a:spcPct val="0"/>
        </a:spcBef>
        <a:spcAft>
          <a:spcPct val="0"/>
        </a:spcAft>
        <a:defRPr sz="3900">
          <a:solidFill>
            <a:srgbClr val="404040"/>
          </a:solidFill>
          <a:latin typeface="Calibri" panose="020F0502020204030204" pitchFamily="34" charset="0"/>
        </a:defRPr>
      </a:lvl7pPr>
      <a:lvl8pPr marL="1371600" algn="ctr" defTabSz="1279525" rtl="0" fontAlgn="base">
        <a:spcBef>
          <a:spcPct val="0"/>
        </a:spcBef>
        <a:spcAft>
          <a:spcPct val="0"/>
        </a:spcAft>
        <a:defRPr sz="3900">
          <a:solidFill>
            <a:srgbClr val="404040"/>
          </a:solidFill>
          <a:latin typeface="Calibri" panose="020F0502020204030204" pitchFamily="34" charset="0"/>
        </a:defRPr>
      </a:lvl8pPr>
      <a:lvl9pPr marL="1828800" algn="ctr" defTabSz="1279525" rtl="0" fontAlgn="base">
        <a:spcBef>
          <a:spcPct val="0"/>
        </a:spcBef>
        <a:spcAft>
          <a:spcPct val="0"/>
        </a:spcAft>
        <a:defRPr sz="3900">
          <a:solidFill>
            <a:srgbClr val="404040"/>
          </a:solidFill>
          <a:latin typeface="Calibri" panose="020F0502020204030204" pitchFamily="34" charset="0"/>
        </a:defRPr>
      </a:lvl9pPr>
    </p:titleStyle>
    <p:bodyStyle>
      <a:lvl1pPr marL="479425" indent="-479425" algn="l" defTabSz="1279525" rtl="0" fontAlgn="base">
        <a:spcBef>
          <a:spcPct val="20000"/>
        </a:spcBef>
        <a:spcAft>
          <a:spcPct val="0"/>
        </a:spcAft>
        <a:buFont typeface="Arial" panose="020B0604020202020204" pitchFamily="34" charset="0"/>
        <a:defRPr sz="2500" kern="1200">
          <a:solidFill>
            <a:srgbClr val="404040"/>
          </a:solidFill>
          <a:latin typeface="+mn-lt"/>
          <a:ea typeface="+mn-ea"/>
          <a:cs typeface="+mn-cs"/>
        </a:defRPr>
      </a:lvl1pPr>
      <a:lvl2pPr marL="623888" indent="-379413" algn="l" defTabSz="1279525" rtl="0" fontAlgn="base">
        <a:spcBef>
          <a:spcPct val="20000"/>
        </a:spcBef>
        <a:spcAft>
          <a:spcPct val="0"/>
        </a:spcAft>
        <a:buFont typeface="Wingdings" panose="05000000000000000000" pitchFamily="2" charset="2"/>
        <a:buChar char="Ø"/>
        <a:defRPr sz="2200" kern="1200">
          <a:solidFill>
            <a:srgbClr val="404040"/>
          </a:solidFill>
          <a:latin typeface="+mn-lt"/>
          <a:ea typeface="+mn-ea"/>
          <a:cs typeface="+mn-cs"/>
        </a:defRPr>
      </a:lvl2pPr>
      <a:lvl3pPr marL="1006475" indent="-381000" algn="l" defTabSz="1279525" rtl="0" fontAlgn="base">
        <a:spcBef>
          <a:spcPct val="20000"/>
        </a:spcBef>
        <a:spcAft>
          <a:spcPct val="0"/>
        </a:spcAft>
        <a:buFont typeface="Wingdings" panose="05000000000000000000" pitchFamily="2" charset="2"/>
        <a:buChar char="q"/>
        <a:defRPr sz="1900" kern="1200">
          <a:solidFill>
            <a:srgbClr val="404040"/>
          </a:solidFill>
          <a:latin typeface="+mn-lt"/>
          <a:ea typeface="+mn-ea"/>
          <a:cs typeface="+mn-cs"/>
        </a:defRPr>
      </a:lvl3pPr>
      <a:lvl4pPr marL="2239963" indent="-319088" algn="l" defTabSz="1279525" rtl="0" fontAlgn="base">
        <a:spcBef>
          <a:spcPct val="20000"/>
        </a:spcBef>
        <a:spcAft>
          <a:spcPct val="0"/>
        </a:spcAft>
        <a:buFont typeface="Arial" panose="020B0604020202020204" pitchFamily="34" charset="0"/>
        <a:buChar char="–"/>
        <a:defRPr sz="2800" kern="1200">
          <a:solidFill>
            <a:srgbClr val="404040"/>
          </a:solidFill>
          <a:latin typeface="+mn-lt"/>
          <a:ea typeface="+mn-ea"/>
          <a:cs typeface="+mn-cs"/>
        </a:defRPr>
      </a:lvl4pPr>
      <a:lvl5pPr marL="2879725" indent="-319088" algn="l" defTabSz="1279525" rtl="0" fontAlgn="base">
        <a:spcBef>
          <a:spcPct val="20000"/>
        </a:spcBef>
        <a:spcAft>
          <a:spcPct val="0"/>
        </a:spcAft>
        <a:buFont typeface="Arial" panose="020B0604020202020204" pitchFamily="34" charset="0"/>
        <a:buChar char="»"/>
        <a:defRPr sz="2800" kern="1200">
          <a:solidFill>
            <a:srgbClr val="404040"/>
          </a:solidFill>
          <a:latin typeface="+mn-lt"/>
          <a:ea typeface="+mn-ea"/>
          <a:cs typeface="+mn-cs"/>
        </a:defRPr>
      </a:lvl5pPr>
      <a:lvl6pPr marL="352044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6pPr>
      <a:lvl7pPr marL="416052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7pPr>
      <a:lvl8pPr marL="480060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8pPr>
      <a:lvl9pPr marL="5440680" indent="-320040" algn="l" defTabSz="1280160" rtl="0" eaLnBrk="1" latinLnBrk="0" hangingPunct="1">
        <a:spcBef>
          <a:spcPct val="20000"/>
        </a:spcBef>
        <a:buFont typeface="Arial" pitchFamily="34" charset="0"/>
        <a:buChar char="•"/>
        <a:defRPr sz="2800" kern="1200">
          <a:solidFill>
            <a:schemeClr val="tx1"/>
          </a:solidFill>
          <a:latin typeface="+mn-lt"/>
          <a:ea typeface="+mn-ea"/>
          <a:cs typeface="+mn-cs"/>
        </a:defRPr>
      </a:lvl9pPr>
    </p:bodyStyle>
    <p:otherStyle>
      <a:defPPr>
        <a:defRPr lang="nl-NL"/>
      </a:defPPr>
      <a:lvl1pPr marL="0" algn="l" defTabSz="1280160" rtl="0" eaLnBrk="1" latinLnBrk="0" hangingPunct="1">
        <a:defRPr sz="2520" kern="1200">
          <a:solidFill>
            <a:schemeClr val="tx1"/>
          </a:solidFill>
          <a:latin typeface="+mn-lt"/>
          <a:ea typeface="+mn-ea"/>
          <a:cs typeface="+mn-cs"/>
        </a:defRPr>
      </a:lvl1pPr>
      <a:lvl2pPr marL="640080" algn="l" defTabSz="1280160" rtl="0" eaLnBrk="1" latinLnBrk="0" hangingPunct="1">
        <a:defRPr sz="2520" kern="1200">
          <a:solidFill>
            <a:schemeClr val="tx1"/>
          </a:solidFill>
          <a:latin typeface="+mn-lt"/>
          <a:ea typeface="+mn-ea"/>
          <a:cs typeface="+mn-cs"/>
        </a:defRPr>
      </a:lvl2pPr>
      <a:lvl3pPr marL="1280160" algn="l" defTabSz="1280160" rtl="0" eaLnBrk="1" latinLnBrk="0" hangingPunct="1">
        <a:defRPr sz="2520" kern="1200">
          <a:solidFill>
            <a:schemeClr val="tx1"/>
          </a:solidFill>
          <a:latin typeface="+mn-lt"/>
          <a:ea typeface="+mn-ea"/>
          <a:cs typeface="+mn-cs"/>
        </a:defRPr>
      </a:lvl3pPr>
      <a:lvl4pPr marL="1920240" algn="l" defTabSz="1280160" rtl="0" eaLnBrk="1" latinLnBrk="0" hangingPunct="1">
        <a:defRPr sz="2520" kern="1200">
          <a:solidFill>
            <a:schemeClr val="tx1"/>
          </a:solidFill>
          <a:latin typeface="+mn-lt"/>
          <a:ea typeface="+mn-ea"/>
          <a:cs typeface="+mn-cs"/>
        </a:defRPr>
      </a:lvl4pPr>
      <a:lvl5pPr marL="2560320" algn="l" defTabSz="1280160" rtl="0" eaLnBrk="1" latinLnBrk="0" hangingPunct="1">
        <a:defRPr sz="2520" kern="1200">
          <a:solidFill>
            <a:schemeClr val="tx1"/>
          </a:solidFill>
          <a:latin typeface="+mn-lt"/>
          <a:ea typeface="+mn-ea"/>
          <a:cs typeface="+mn-cs"/>
        </a:defRPr>
      </a:lvl5pPr>
      <a:lvl6pPr marL="3200400" algn="l" defTabSz="1280160" rtl="0" eaLnBrk="1" latinLnBrk="0" hangingPunct="1">
        <a:defRPr sz="2520" kern="1200">
          <a:solidFill>
            <a:schemeClr val="tx1"/>
          </a:solidFill>
          <a:latin typeface="+mn-lt"/>
          <a:ea typeface="+mn-ea"/>
          <a:cs typeface="+mn-cs"/>
        </a:defRPr>
      </a:lvl6pPr>
      <a:lvl7pPr marL="3840480" algn="l" defTabSz="1280160" rtl="0" eaLnBrk="1" latinLnBrk="0" hangingPunct="1">
        <a:defRPr sz="2520" kern="1200">
          <a:solidFill>
            <a:schemeClr val="tx1"/>
          </a:solidFill>
          <a:latin typeface="+mn-lt"/>
          <a:ea typeface="+mn-ea"/>
          <a:cs typeface="+mn-cs"/>
        </a:defRPr>
      </a:lvl7pPr>
      <a:lvl8pPr marL="4480560" algn="l" defTabSz="1280160" rtl="0" eaLnBrk="1" latinLnBrk="0" hangingPunct="1">
        <a:defRPr sz="2520" kern="1200">
          <a:solidFill>
            <a:schemeClr val="tx1"/>
          </a:solidFill>
          <a:latin typeface="+mn-lt"/>
          <a:ea typeface="+mn-ea"/>
          <a:cs typeface="+mn-cs"/>
        </a:defRPr>
      </a:lvl8pPr>
      <a:lvl9pPr marL="5120640" algn="l" defTabSz="1280160" rtl="0" eaLnBrk="1" latinLnBrk="0" hangingPunct="1">
        <a:defRPr sz="252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7"/>
          <p:cNvSpPr>
            <a:spLocks noGrp="1" noChangeArrowheads="1"/>
          </p:cNvSpPr>
          <p:nvPr>
            <p:ph type="body" sz="quarter" idx="10"/>
          </p:nvPr>
        </p:nvSpPr>
        <p:spPr bwMode="auto">
          <a:xfrm>
            <a:off x="700088" y="3481388"/>
            <a:ext cx="11501437" cy="700087"/>
          </a:xfrm>
        </p:spPr>
        <p:txBody>
          <a:bodyPr wrap="square" numCol="1" anchor="t" anchorCtr="0" compatLnSpc="1">
            <a:prstTxWarp prst="textNoShape">
              <a:avLst/>
            </a:prstTxWarp>
          </a:bodyPr>
          <a:lstStyle/>
          <a:p>
            <a:pPr marL="0" indent="0"/>
            <a:endParaRPr lang="en-GB" altLang="nl-NL">
              <a:latin typeface="Calibri Light" panose="020F0302020204030204" pitchFamily="34" charset="0"/>
              <a:cs typeface="Calibri Light" panose="020F0302020204030204" pitchFamily="34" charset="0"/>
            </a:endParaRPr>
          </a:p>
        </p:txBody>
      </p:sp>
      <p:sp>
        <p:nvSpPr>
          <p:cNvPr id="10243" name="Tijdelijke aanduiding voor tekst 1"/>
          <p:cNvSpPr>
            <a:spLocks noGrp="1"/>
          </p:cNvSpPr>
          <p:nvPr>
            <p:ph type="body" sz="quarter" idx="13"/>
          </p:nvPr>
        </p:nvSpPr>
        <p:spPr bwMode="auto">
          <a:xfrm>
            <a:off x="7842554" y="6364527"/>
            <a:ext cx="3683000" cy="584200"/>
          </a:xfrm>
        </p:spPr>
        <p:txBody>
          <a:bodyPr wrap="square" numCol="1" anchor="t" anchorCtr="0" compatLnSpc="1">
            <a:prstTxWarp prst="textNoShape">
              <a:avLst/>
            </a:prstTxWarp>
          </a:bodyPr>
          <a:lstStyle/>
          <a:p>
            <a:pPr marL="0" indent="0"/>
            <a:r>
              <a:rPr lang="nl-NL" altLang="nl-NL" sz="2400" dirty="0">
                <a:solidFill>
                  <a:srgbClr val="FF0000"/>
                </a:solidFill>
                <a:latin typeface="Calibri Light" panose="020F0302020204030204" pitchFamily="34" charset="0"/>
                <a:cs typeface="Calibri Light" panose="020F0302020204030204" pitchFamily="34" charset="0"/>
              </a:rPr>
              <a:t>Kandidaat Lean GreenBelt</a:t>
            </a:r>
          </a:p>
        </p:txBody>
      </p:sp>
      <p:sp>
        <p:nvSpPr>
          <p:cNvPr id="10244" name="Titel 2"/>
          <p:cNvSpPr>
            <a:spLocks noGrp="1"/>
          </p:cNvSpPr>
          <p:nvPr>
            <p:ph type="title"/>
          </p:nvPr>
        </p:nvSpPr>
        <p:spPr bwMode="auto">
          <a:xfrm>
            <a:off x="679450" y="2181225"/>
            <a:ext cx="11522075" cy="915988"/>
          </a:xfrm>
        </p:spPr>
        <p:txBody>
          <a:bodyPr wrap="square" numCol="1" anchorCtr="0" compatLnSpc="1">
            <a:prstTxWarp prst="textNoShape">
              <a:avLst/>
            </a:prstTxWarp>
          </a:bodyPr>
          <a:lstStyle/>
          <a:p>
            <a:endParaRPr lang="nl-NL" altLang="nl-NL" dirty="0">
              <a:latin typeface="Calibri Light" panose="020F0302020204030204" pitchFamily="34" charset="0"/>
              <a:cs typeface="Calibri Light" panose="020F0302020204030204" pitchFamily="34" charset="0"/>
            </a:endParaRPr>
          </a:p>
        </p:txBody>
      </p:sp>
      <p:sp>
        <p:nvSpPr>
          <p:cNvPr id="10245" name="Tijdelijke aanduiding voor tekst 16"/>
          <p:cNvSpPr>
            <a:spLocks noGrp="1"/>
          </p:cNvSpPr>
          <p:nvPr>
            <p:ph type="body" sz="quarter" idx="14"/>
          </p:nvPr>
        </p:nvSpPr>
        <p:spPr bwMode="auto">
          <a:xfrm>
            <a:off x="7842554" y="6948727"/>
            <a:ext cx="3683000" cy="584200"/>
          </a:xfrm>
        </p:spPr>
        <p:txBody>
          <a:bodyPr wrap="square" numCol="1" anchor="t" anchorCtr="0" compatLnSpc="1">
            <a:prstTxWarp prst="textNoShape">
              <a:avLst/>
            </a:prstTxWarp>
          </a:bodyPr>
          <a:lstStyle/>
          <a:p>
            <a:pPr marL="0" indent="0"/>
            <a:r>
              <a:rPr lang="nl-NL" altLang="nl-NL" sz="2400" dirty="0">
                <a:solidFill>
                  <a:srgbClr val="FF0000"/>
                </a:solidFill>
                <a:latin typeface="Calibri Light" panose="020F0302020204030204" pitchFamily="34" charset="0"/>
                <a:cs typeface="Calibri Light" panose="020F0302020204030204" pitchFamily="34" charset="0"/>
              </a:rPr>
              <a:t>Opdrachtgever</a:t>
            </a:r>
          </a:p>
        </p:txBody>
      </p:sp>
      <p:sp>
        <p:nvSpPr>
          <p:cNvPr id="10246" name="Tijdelijke aanduiding voor tekst 16"/>
          <p:cNvSpPr>
            <a:spLocks noGrp="1"/>
          </p:cNvSpPr>
          <p:nvPr>
            <p:ph type="body" sz="quarter" idx="15"/>
          </p:nvPr>
        </p:nvSpPr>
        <p:spPr bwMode="auto">
          <a:xfrm>
            <a:off x="7842554" y="7532927"/>
            <a:ext cx="3683000" cy="585788"/>
          </a:xfrm>
        </p:spPr>
        <p:txBody>
          <a:bodyPr wrap="square" numCol="1" anchor="t" anchorCtr="0" compatLnSpc="1">
            <a:prstTxWarp prst="textNoShape">
              <a:avLst/>
            </a:prstTxWarp>
          </a:bodyPr>
          <a:lstStyle/>
          <a:p>
            <a:pPr marL="0" indent="0"/>
            <a:r>
              <a:rPr lang="nl-NL" altLang="nl-NL" sz="2400" dirty="0">
                <a:solidFill>
                  <a:srgbClr val="FF0000"/>
                </a:solidFill>
                <a:latin typeface="Calibri Light" panose="020F0302020204030204" pitchFamily="34" charset="0"/>
                <a:cs typeface="Calibri Light" panose="020F0302020204030204" pitchFamily="34" charset="0"/>
              </a:rPr>
              <a:t>Proceseigenaar</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Text Box 4"/>
          <p:cNvSpPr txBox="1">
            <a:spLocks noChangeArrowheads="1"/>
          </p:cNvSpPr>
          <p:nvPr/>
        </p:nvSpPr>
        <p:spPr bwMode="auto">
          <a:xfrm>
            <a:off x="328061" y="1037334"/>
            <a:ext cx="6696075" cy="109288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22191" tIns="61096" rIns="122191" bIns="61096">
            <a:spAutoFit/>
          </a:bodyPr>
          <a:lstStyle>
            <a:lvl1pPr defTabSz="1362075">
              <a:spcBef>
                <a:spcPct val="50000"/>
              </a:spcBef>
              <a:defRPr sz="2500">
                <a:solidFill>
                  <a:schemeClr val="tx1"/>
                </a:solidFill>
                <a:latin typeface="Arial" panose="020B0604020202020204" pitchFamily="34" charset="0"/>
              </a:defRPr>
            </a:lvl1pPr>
            <a:lvl2pPr marL="742950" indent="-285750" defTabSz="1362075">
              <a:spcBef>
                <a:spcPct val="50000"/>
              </a:spcBef>
              <a:defRPr sz="2500">
                <a:solidFill>
                  <a:schemeClr val="tx1"/>
                </a:solidFill>
                <a:latin typeface="Arial" panose="020B0604020202020204" pitchFamily="34" charset="0"/>
              </a:defRPr>
            </a:lvl2pPr>
            <a:lvl3pPr marL="1143000" indent="-228600" defTabSz="1362075">
              <a:spcBef>
                <a:spcPct val="50000"/>
              </a:spcBef>
              <a:defRPr sz="2500">
                <a:solidFill>
                  <a:schemeClr val="tx1"/>
                </a:solidFill>
                <a:latin typeface="Arial" panose="020B0604020202020204" pitchFamily="34" charset="0"/>
              </a:defRPr>
            </a:lvl3pPr>
            <a:lvl4pPr marL="1600200" indent="-228600" defTabSz="1362075">
              <a:spcBef>
                <a:spcPct val="50000"/>
              </a:spcBef>
              <a:defRPr sz="2500">
                <a:solidFill>
                  <a:schemeClr val="tx1"/>
                </a:solidFill>
                <a:latin typeface="Arial" panose="020B0604020202020204" pitchFamily="34" charset="0"/>
              </a:defRPr>
            </a:lvl4pPr>
            <a:lvl5pPr marL="2057400" indent="-228600" defTabSz="1362075">
              <a:spcBef>
                <a:spcPct val="50000"/>
              </a:spcBef>
              <a:defRPr sz="2500">
                <a:solidFill>
                  <a:schemeClr val="tx1"/>
                </a:solidFill>
                <a:latin typeface="Arial" panose="020B0604020202020204" pitchFamily="34" charset="0"/>
              </a:defRPr>
            </a:lvl5pPr>
            <a:lvl6pPr marL="2514600" indent="-228600" defTabSz="1362075" eaLnBrk="0" fontAlgn="base" hangingPunct="0">
              <a:spcBef>
                <a:spcPct val="50000"/>
              </a:spcBef>
              <a:spcAft>
                <a:spcPct val="0"/>
              </a:spcAft>
              <a:defRPr sz="2500">
                <a:solidFill>
                  <a:schemeClr val="tx1"/>
                </a:solidFill>
                <a:latin typeface="Arial" panose="020B0604020202020204" pitchFamily="34" charset="0"/>
              </a:defRPr>
            </a:lvl6pPr>
            <a:lvl7pPr marL="2971800" indent="-228600" defTabSz="1362075" eaLnBrk="0" fontAlgn="base" hangingPunct="0">
              <a:spcBef>
                <a:spcPct val="50000"/>
              </a:spcBef>
              <a:spcAft>
                <a:spcPct val="0"/>
              </a:spcAft>
              <a:defRPr sz="2500">
                <a:solidFill>
                  <a:schemeClr val="tx1"/>
                </a:solidFill>
                <a:latin typeface="Arial" panose="020B0604020202020204" pitchFamily="34" charset="0"/>
              </a:defRPr>
            </a:lvl7pPr>
            <a:lvl8pPr marL="3429000" indent="-228600" defTabSz="1362075" eaLnBrk="0" fontAlgn="base" hangingPunct="0">
              <a:spcBef>
                <a:spcPct val="50000"/>
              </a:spcBef>
              <a:spcAft>
                <a:spcPct val="0"/>
              </a:spcAft>
              <a:defRPr sz="2500">
                <a:solidFill>
                  <a:schemeClr val="tx1"/>
                </a:solidFill>
                <a:latin typeface="Arial" panose="020B0604020202020204" pitchFamily="34" charset="0"/>
              </a:defRPr>
            </a:lvl8pPr>
            <a:lvl9pPr marL="3886200" indent="-228600" defTabSz="1362075" eaLnBrk="0" fontAlgn="base" hangingPunct="0">
              <a:spcBef>
                <a:spcPct val="50000"/>
              </a:spcBef>
              <a:spcAft>
                <a:spcPct val="0"/>
              </a:spcAft>
              <a:defRPr sz="2500">
                <a:solidFill>
                  <a:schemeClr val="tx1"/>
                </a:solidFill>
                <a:latin typeface="Arial" panose="020B0604020202020204" pitchFamily="34" charset="0"/>
              </a:defRPr>
            </a:lvl9pPr>
          </a:lstStyle>
          <a:p>
            <a:pPr eaLnBrk="1" hangingPunct="1"/>
            <a:r>
              <a:rPr lang="nl-NL" altLang="nl-NL" sz="1800" b="1" u="sng" dirty="0">
                <a:solidFill>
                  <a:schemeClr val="tx1">
                    <a:lumMod val="75000"/>
                    <a:lumOff val="25000"/>
                  </a:schemeClr>
                </a:solidFill>
                <a:latin typeface="Calibri Light" panose="020F0302020204030204" pitchFamily="34" charset="0"/>
                <a:cs typeface="Calibri Light" panose="020F0302020204030204" pitchFamily="34" charset="0"/>
              </a:rPr>
              <a:t>Aanleiding en achtergrond</a:t>
            </a:r>
          </a:p>
          <a:p>
            <a:pPr algn="just" eaLnBrk="1" hangingPunct="1"/>
            <a:r>
              <a:rPr lang="nl-NL" altLang="nl-NL" sz="1800" i="1" dirty="0">
                <a:solidFill>
                  <a:schemeClr val="bg1">
                    <a:lumMod val="75000"/>
                  </a:schemeClr>
                </a:solidFill>
                <a:latin typeface="Calibri Light" panose="020F0302020204030204" pitchFamily="34" charset="0"/>
                <a:cs typeface="Calibri Light" panose="020F0302020204030204" pitchFamily="34" charset="0"/>
              </a:rPr>
              <a:t>Geef aan wat de relevantie van het probleem voor de organisatie is. Geef aan wat de potentiele besparing is!</a:t>
            </a:r>
          </a:p>
        </p:txBody>
      </p:sp>
      <p:sp>
        <p:nvSpPr>
          <p:cNvPr id="13317" name="Text Box 5"/>
          <p:cNvSpPr txBox="1">
            <a:spLocks noChangeArrowheads="1"/>
          </p:cNvSpPr>
          <p:nvPr/>
        </p:nvSpPr>
        <p:spPr bwMode="auto">
          <a:xfrm>
            <a:off x="329648" y="2575621"/>
            <a:ext cx="6653213" cy="16468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22191" tIns="61096" rIns="122191" bIns="61096">
            <a:spAutoFit/>
          </a:bodyPr>
          <a:lstStyle>
            <a:lvl1pPr defTabSz="1362075">
              <a:spcBef>
                <a:spcPct val="50000"/>
              </a:spcBef>
              <a:defRPr sz="2500">
                <a:solidFill>
                  <a:schemeClr val="tx1"/>
                </a:solidFill>
                <a:latin typeface="Arial" panose="020B0604020202020204" pitchFamily="34" charset="0"/>
              </a:defRPr>
            </a:lvl1pPr>
            <a:lvl2pPr marL="742950" indent="-285750" defTabSz="1362075">
              <a:spcBef>
                <a:spcPct val="50000"/>
              </a:spcBef>
              <a:defRPr sz="2500">
                <a:solidFill>
                  <a:schemeClr val="tx1"/>
                </a:solidFill>
                <a:latin typeface="Arial" panose="020B0604020202020204" pitchFamily="34" charset="0"/>
              </a:defRPr>
            </a:lvl2pPr>
            <a:lvl3pPr marL="1143000" indent="-228600" defTabSz="1362075">
              <a:spcBef>
                <a:spcPct val="50000"/>
              </a:spcBef>
              <a:defRPr sz="2500">
                <a:solidFill>
                  <a:schemeClr val="tx1"/>
                </a:solidFill>
                <a:latin typeface="Arial" panose="020B0604020202020204" pitchFamily="34" charset="0"/>
              </a:defRPr>
            </a:lvl3pPr>
            <a:lvl4pPr marL="1600200" indent="-228600" defTabSz="1362075">
              <a:spcBef>
                <a:spcPct val="50000"/>
              </a:spcBef>
              <a:defRPr sz="2500">
                <a:solidFill>
                  <a:schemeClr val="tx1"/>
                </a:solidFill>
                <a:latin typeface="Arial" panose="020B0604020202020204" pitchFamily="34" charset="0"/>
              </a:defRPr>
            </a:lvl4pPr>
            <a:lvl5pPr marL="2057400" indent="-228600" defTabSz="1362075">
              <a:spcBef>
                <a:spcPct val="50000"/>
              </a:spcBef>
              <a:defRPr sz="2500">
                <a:solidFill>
                  <a:schemeClr val="tx1"/>
                </a:solidFill>
                <a:latin typeface="Arial" panose="020B0604020202020204" pitchFamily="34" charset="0"/>
              </a:defRPr>
            </a:lvl5pPr>
            <a:lvl6pPr marL="2514600" indent="-228600" defTabSz="1362075" eaLnBrk="0" fontAlgn="base" hangingPunct="0">
              <a:spcBef>
                <a:spcPct val="50000"/>
              </a:spcBef>
              <a:spcAft>
                <a:spcPct val="0"/>
              </a:spcAft>
              <a:defRPr sz="2500">
                <a:solidFill>
                  <a:schemeClr val="tx1"/>
                </a:solidFill>
                <a:latin typeface="Arial" panose="020B0604020202020204" pitchFamily="34" charset="0"/>
              </a:defRPr>
            </a:lvl6pPr>
            <a:lvl7pPr marL="2971800" indent="-228600" defTabSz="1362075" eaLnBrk="0" fontAlgn="base" hangingPunct="0">
              <a:spcBef>
                <a:spcPct val="50000"/>
              </a:spcBef>
              <a:spcAft>
                <a:spcPct val="0"/>
              </a:spcAft>
              <a:defRPr sz="2500">
                <a:solidFill>
                  <a:schemeClr val="tx1"/>
                </a:solidFill>
                <a:latin typeface="Arial" panose="020B0604020202020204" pitchFamily="34" charset="0"/>
              </a:defRPr>
            </a:lvl7pPr>
            <a:lvl8pPr marL="3429000" indent="-228600" defTabSz="1362075" eaLnBrk="0" fontAlgn="base" hangingPunct="0">
              <a:spcBef>
                <a:spcPct val="50000"/>
              </a:spcBef>
              <a:spcAft>
                <a:spcPct val="0"/>
              </a:spcAft>
              <a:defRPr sz="2500">
                <a:solidFill>
                  <a:schemeClr val="tx1"/>
                </a:solidFill>
                <a:latin typeface="Arial" panose="020B0604020202020204" pitchFamily="34" charset="0"/>
              </a:defRPr>
            </a:lvl8pPr>
            <a:lvl9pPr marL="3886200" indent="-228600" defTabSz="1362075" eaLnBrk="0" fontAlgn="base" hangingPunct="0">
              <a:spcBef>
                <a:spcPct val="50000"/>
              </a:spcBef>
              <a:spcAft>
                <a:spcPct val="0"/>
              </a:spcAft>
              <a:defRPr sz="2500">
                <a:solidFill>
                  <a:schemeClr val="tx1"/>
                </a:solidFill>
                <a:latin typeface="Arial" panose="020B0604020202020204" pitchFamily="34" charset="0"/>
              </a:defRPr>
            </a:lvl9pPr>
          </a:lstStyle>
          <a:p>
            <a:pPr algn="just" eaLnBrk="1" hangingPunct="1"/>
            <a:r>
              <a:rPr lang="nl-NL" altLang="nl-NL" sz="1800" b="1" u="sng" dirty="0">
                <a:solidFill>
                  <a:schemeClr val="tx1">
                    <a:lumMod val="75000"/>
                    <a:lumOff val="25000"/>
                  </a:schemeClr>
                </a:solidFill>
                <a:latin typeface="Calibri Light" panose="020F0302020204030204" pitchFamily="34" charset="0"/>
                <a:cs typeface="Calibri Light" panose="020F0302020204030204" pitchFamily="34" charset="0"/>
              </a:rPr>
              <a:t>Probleembeschrijving</a:t>
            </a:r>
          </a:p>
          <a:p>
            <a:pPr algn="just" eaLnBrk="1" hangingPunct="1"/>
            <a:r>
              <a:rPr lang="nl-NL" altLang="nl-NL" sz="1800" i="1" dirty="0">
                <a:solidFill>
                  <a:schemeClr val="bg1">
                    <a:lumMod val="75000"/>
                  </a:schemeClr>
                </a:solidFill>
                <a:latin typeface="Calibri Light" panose="020F0302020204030204" pitchFamily="34" charset="0"/>
                <a:cs typeface="Calibri Light" panose="020F0302020204030204" pitchFamily="34" charset="0"/>
              </a:rPr>
              <a:t>Geef aan wat fout gaat in het proces. Wees concreet en onderbouw zoveel mogelijk met feiten, die antwoord geven op de vraag wat fout gaat in het proces. Vermeld de bron(</a:t>
            </a:r>
            <a:r>
              <a:rPr lang="nl-NL" altLang="nl-NL" sz="1800" i="1" dirty="0" err="1">
                <a:solidFill>
                  <a:schemeClr val="bg1">
                    <a:lumMod val="75000"/>
                  </a:schemeClr>
                </a:solidFill>
                <a:latin typeface="Calibri Light" panose="020F0302020204030204" pitchFamily="34" charset="0"/>
                <a:cs typeface="Calibri Light" panose="020F0302020204030204" pitchFamily="34" charset="0"/>
              </a:rPr>
              <a:t>nen</a:t>
            </a:r>
            <a:r>
              <a:rPr lang="nl-NL" altLang="nl-NL" sz="1800" i="1" dirty="0">
                <a:solidFill>
                  <a:schemeClr val="bg1">
                    <a:lumMod val="75000"/>
                  </a:schemeClr>
                </a:solidFill>
                <a:latin typeface="Calibri Light" panose="020F0302020204030204" pitchFamily="34" charset="0"/>
                <a:cs typeface="Calibri Light" panose="020F0302020204030204" pitchFamily="34" charset="0"/>
              </a:rPr>
              <a:t>) waarop je je uitspraken baseert. Let op: nog geen oorzaken van de fout of oplossingen.</a:t>
            </a:r>
          </a:p>
        </p:txBody>
      </p:sp>
      <p:sp>
        <p:nvSpPr>
          <p:cNvPr id="13318" name="Text Box 6"/>
          <p:cNvSpPr txBox="1">
            <a:spLocks noChangeArrowheads="1"/>
          </p:cNvSpPr>
          <p:nvPr/>
        </p:nvSpPr>
        <p:spPr bwMode="auto">
          <a:xfrm>
            <a:off x="307423" y="4525071"/>
            <a:ext cx="6902450" cy="1369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22191" tIns="61096" rIns="122191" bIns="61096">
            <a:spAutoFit/>
          </a:bodyPr>
          <a:lstStyle>
            <a:lvl1pPr defTabSz="1362075">
              <a:spcBef>
                <a:spcPct val="50000"/>
              </a:spcBef>
              <a:defRPr sz="2500">
                <a:solidFill>
                  <a:schemeClr val="tx1"/>
                </a:solidFill>
                <a:latin typeface="Arial" panose="020B0604020202020204" pitchFamily="34" charset="0"/>
              </a:defRPr>
            </a:lvl1pPr>
            <a:lvl2pPr marL="742950" indent="-285750" defTabSz="1362075">
              <a:spcBef>
                <a:spcPct val="50000"/>
              </a:spcBef>
              <a:defRPr sz="2500">
                <a:solidFill>
                  <a:schemeClr val="tx1"/>
                </a:solidFill>
                <a:latin typeface="Arial" panose="020B0604020202020204" pitchFamily="34" charset="0"/>
              </a:defRPr>
            </a:lvl2pPr>
            <a:lvl3pPr marL="1143000" indent="-228600" defTabSz="1362075">
              <a:spcBef>
                <a:spcPct val="50000"/>
              </a:spcBef>
              <a:defRPr sz="2500">
                <a:solidFill>
                  <a:schemeClr val="tx1"/>
                </a:solidFill>
                <a:latin typeface="Arial" panose="020B0604020202020204" pitchFamily="34" charset="0"/>
              </a:defRPr>
            </a:lvl3pPr>
            <a:lvl4pPr marL="1600200" indent="-228600" defTabSz="1362075">
              <a:spcBef>
                <a:spcPct val="50000"/>
              </a:spcBef>
              <a:defRPr sz="2500">
                <a:solidFill>
                  <a:schemeClr val="tx1"/>
                </a:solidFill>
                <a:latin typeface="Arial" panose="020B0604020202020204" pitchFamily="34" charset="0"/>
              </a:defRPr>
            </a:lvl4pPr>
            <a:lvl5pPr marL="2057400" indent="-228600" defTabSz="1362075">
              <a:spcBef>
                <a:spcPct val="50000"/>
              </a:spcBef>
              <a:defRPr sz="2500">
                <a:solidFill>
                  <a:schemeClr val="tx1"/>
                </a:solidFill>
                <a:latin typeface="Arial" panose="020B0604020202020204" pitchFamily="34" charset="0"/>
              </a:defRPr>
            </a:lvl5pPr>
            <a:lvl6pPr marL="2514600" indent="-228600" defTabSz="1362075" eaLnBrk="0" fontAlgn="base" hangingPunct="0">
              <a:spcBef>
                <a:spcPct val="50000"/>
              </a:spcBef>
              <a:spcAft>
                <a:spcPct val="0"/>
              </a:spcAft>
              <a:defRPr sz="2500">
                <a:solidFill>
                  <a:schemeClr val="tx1"/>
                </a:solidFill>
                <a:latin typeface="Arial" panose="020B0604020202020204" pitchFamily="34" charset="0"/>
              </a:defRPr>
            </a:lvl6pPr>
            <a:lvl7pPr marL="2971800" indent="-228600" defTabSz="1362075" eaLnBrk="0" fontAlgn="base" hangingPunct="0">
              <a:spcBef>
                <a:spcPct val="50000"/>
              </a:spcBef>
              <a:spcAft>
                <a:spcPct val="0"/>
              </a:spcAft>
              <a:defRPr sz="2500">
                <a:solidFill>
                  <a:schemeClr val="tx1"/>
                </a:solidFill>
                <a:latin typeface="Arial" panose="020B0604020202020204" pitchFamily="34" charset="0"/>
              </a:defRPr>
            </a:lvl7pPr>
            <a:lvl8pPr marL="3429000" indent="-228600" defTabSz="1362075" eaLnBrk="0" fontAlgn="base" hangingPunct="0">
              <a:spcBef>
                <a:spcPct val="50000"/>
              </a:spcBef>
              <a:spcAft>
                <a:spcPct val="0"/>
              </a:spcAft>
              <a:defRPr sz="2500">
                <a:solidFill>
                  <a:schemeClr val="tx1"/>
                </a:solidFill>
                <a:latin typeface="Arial" panose="020B0604020202020204" pitchFamily="34" charset="0"/>
              </a:defRPr>
            </a:lvl8pPr>
            <a:lvl9pPr marL="3886200" indent="-228600" defTabSz="1362075" eaLnBrk="0" fontAlgn="base" hangingPunct="0">
              <a:spcBef>
                <a:spcPct val="50000"/>
              </a:spcBef>
              <a:spcAft>
                <a:spcPct val="0"/>
              </a:spcAft>
              <a:defRPr sz="2500">
                <a:solidFill>
                  <a:schemeClr val="tx1"/>
                </a:solidFill>
                <a:latin typeface="Arial" panose="020B0604020202020204" pitchFamily="34" charset="0"/>
              </a:defRPr>
            </a:lvl9pPr>
          </a:lstStyle>
          <a:p>
            <a:pPr algn="just" eaLnBrk="1" hangingPunct="1"/>
            <a:r>
              <a:rPr lang="nl-NL" altLang="nl-NL" sz="1800" b="1" u="sng" dirty="0">
                <a:solidFill>
                  <a:schemeClr val="tx1">
                    <a:lumMod val="75000"/>
                    <a:lumOff val="25000"/>
                  </a:schemeClr>
                </a:solidFill>
                <a:latin typeface="Calibri Light" panose="020F0302020204030204" pitchFamily="34" charset="0"/>
                <a:cs typeface="Calibri Light" panose="020F0302020204030204" pitchFamily="34" charset="0"/>
              </a:rPr>
              <a:t>Doelstelling</a:t>
            </a:r>
          </a:p>
          <a:p>
            <a:pPr algn="just" eaLnBrk="1" hangingPunct="1"/>
            <a:r>
              <a:rPr lang="nl-NL" altLang="nl-NL" sz="1800" i="1" dirty="0">
                <a:solidFill>
                  <a:schemeClr val="bg1">
                    <a:lumMod val="75000"/>
                  </a:schemeClr>
                </a:solidFill>
                <a:latin typeface="Calibri Light" panose="020F0302020204030204" pitchFamily="34" charset="0"/>
                <a:cs typeface="Calibri Light" panose="020F0302020204030204" pitchFamily="34" charset="0"/>
              </a:rPr>
              <a:t>Wat is de norm die gesteld wordt aan het proces. Geef aan tot welk niveau verbetering gewenst is. Let op: we doen alleen Lean projecten als we een duidelijke impact kunnen maken.</a:t>
            </a:r>
          </a:p>
        </p:txBody>
      </p:sp>
      <p:sp>
        <p:nvSpPr>
          <p:cNvPr id="13319" name="Text Box 7"/>
          <p:cNvSpPr txBox="1">
            <a:spLocks noChangeArrowheads="1"/>
          </p:cNvSpPr>
          <p:nvPr/>
        </p:nvSpPr>
        <p:spPr bwMode="auto">
          <a:xfrm>
            <a:off x="7473398" y="945259"/>
            <a:ext cx="5118100" cy="1508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22191" tIns="61096" rIns="122191" bIns="61096">
            <a:spAutoFit/>
          </a:bodyPr>
          <a:lstStyle>
            <a:lvl1pPr marL="714375" indent="-714375" defTabSz="1362075">
              <a:spcBef>
                <a:spcPct val="50000"/>
              </a:spcBef>
              <a:defRPr sz="2500">
                <a:solidFill>
                  <a:schemeClr val="tx1"/>
                </a:solidFill>
                <a:latin typeface="Arial" panose="020B0604020202020204" pitchFamily="34" charset="0"/>
              </a:defRPr>
            </a:lvl1pPr>
            <a:lvl2pPr marL="742950" indent="-285750" defTabSz="1362075">
              <a:spcBef>
                <a:spcPct val="50000"/>
              </a:spcBef>
              <a:defRPr sz="2500">
                <a:solidFill>
                  <a:schemeClr val="tx1"/>
                </a:solidFill>
                <a:latin typeface="Arial" panose="020B0604020202020204" pitchFamily="34" charset="0"/>
              </a:defRPr>
            </a:lvl2pPr>
            <a:lvl3pPr marL="1143000" indent="-228600" defTabSz="1362075">
              <a:spcBef>
                <a:spcPct val="50000"/>
              </a:spcBef>
              <a:defRPr sz="2500">
                <a:solidFill>
                  <a:schemeClr val="tx1"/>
                </a:solidFill>
                <a:latin typeface="Arial" panose="020B0604020202020204" pitchFamily="34" charset="0"/>
              </a:defRPr>
            </a:lvl3pPr>
            <a:lvl4pPr marL="1600200" indent="-228600" defTabSz="1362075">
              <a:spcBef>
                <a:spcPct val="50000"/>
              </a:spcBef>
              <a:defRPr sz="2500">
                <a:solidFill>
                  <a:schemeClr val="tx1"/>
                </a:solidFill>
                <a:latin typeface="Arial" panose="020B0604020202020204" pitchFamily="34" charset="0"/>
              </a:defRPr>
            </a:lvl4pPr>
            <a:lvl5pPr marL="2057400" indent="-228600" defTabSz="1362075">
              <a:spcBef>
                <a:spcPct val="50000"/>
              </a:spcBef>
              <a:defRPr sz="2500">
                <a:solidFill>
                  <a:schemeClr val="tx1"/>
                </a:solidFill>
                <a:latin typeface="Arial" panose="020B0604020202020204" pitchFamily="34" charset="0"/>
              </a:defRPr>
            </a:lvl5pPr>
            <a:lvl6pPr marL="2514600" indent="-228600" defTabSz="1362075" eaLnBrk="0" fontAlgn="base" hangingPunct="0">
              <a:spcBef>
                <a:spcPct val="50000"/>
              </a:spcBef>
              <a:spcAft>
                <a:spcPct val="0"/>
              </a:spcAft>
              <a:defRPr sz="2500">
                <a:solidFill>
                  <a:schemeClr val="tx1"/>
                </a:solidFill>
                <a:latin typeface="Arial" panose="020B0604020202020204" pitchFamily="34" charset="0"/>
              </a:defRPr>
            </a:lvl6pPr>
            <a:lvl7pPr marL="2971800" indent="-228600" defTabSz="1362075" eaLnBrk="0" fontAlgn="base" hangingPunct="0">
              <a:spcBef>
                <a:spcPct val="50000"/>
              </a:spcBef>
              <a:spcAft>
                <a:spcPct val="0"/>
              </a:spcAft>
              <a:defRPr sz="2500">
                <a:solidFill>
                  <a:schemeClr val="tx1"/>
                </a:solidFill>
                <a:latin typeface="Arial" panose="020B0604020202020204" pitchFamily="34" charset="0"/>
              </a:defRPr>
            </a:lvl7pPr>
            <a:lvl8pPr marL="3429000" indent="-228600" defTabSz="1362075" eaLnBrk="0" fontAlgn="base" hangingPunct="0">
              <a:spcBef>
                <a:spcPct val="50000"/>
              </a:spcBef>
              <a:spcAft>
                <a:spcPct val="0"/>
              </a:spcAft>
              <a:defRPr sz="2500">
                <a:solidFill>
                  <a:schemeClr val="tx1"/>
                </a:solidFill>
                <a:latin typeface="Arial" panose="020B0604020202020204" pitchFamily="34" charset="0"/>
              </a:defRPr>
            </a:lvl8pPr>
            <a:lvl9pPr marL="3886200" indent="-228600" defTabSz="1362075" eaLnBrk="0" fontAlgn="base" hangingPunct="0">
              <a:spcBef>
                <a:spcPct val="50000"/>
              </a:spcBef>
              <a:spcAft>
                <a:spcPct val="0"/>
              </a:spcAft>
              <a:defRPr sz="2500">
                <a:solidFill>
                  <a:schemeClr val="tx1"/>
                </a:solidFill>
                <a:latin typeface="Arial" panose="020B0604020202020204" pitchFamily="34" charset="0"/>
              </a:defRPr>
            </a:lvl9pPr>
          </a:lstStyle>
          <a:p>
            <a:pPr algn="just" eaLnBrk="1" hangingPunct="1"/>
            <a:r>
              <a:rPr lang="nl-NL" altLang="nl-NL" sz="1800" b="1" u="sng" dirty="0">
                <a:solidFill>
                  <a:schemeClr val="tx1">
                    <a:lumMod val="75000"/>
                    <a:lumOff val="25000"/>
                  </a:schemeClr>
                </a:solidFill>
                <a:latin typeface="Calibri Light" panose="020F0302020204030204" pitchFamily="34" charset="0"/>
                <a:cs typeface="Calibri Light" panose="020F0302020204030204" pitchFamily="34" charset="0"/>
              </a:rPr>
              <a:t>Scope (In </a:t>
            </a:r>
            <a:r>
              <a:rPr lang="nl-NL" altLang="nl-NL" sz="1800" b="1" u="sng" dirty="0" err="1">
                <a:solidFill>
                  <a:schemeClr val="tx1">
                    <a:lumMod val="75000"/>
                    <a:lumOff val="25000"/>
                  </a:schemeClr>
                </a:solidFill>
                <a:latin typeface="Calibri Light" panose="020F0302020204030204" pitchFamily="34" charset="0"/>
                <a:cs typeface="Calibri Light" panose="020F0302020204030204" pitchFamily="34" charset="0"/>
              </a:rPr>
              <a:t>and</a:t>
            </a:r>
            <a:r>
              <a:rPr lang="nl-NL" altLang="nl-NL" sz="1800" b="1" u="sng" dirty="0">
                <a:solidFill>
                  <a:schemeClr val="tx1">
                    <a:lumMod val="75000"/>
                    <a:lumOff val="25000"/>
                  </a:schemeClr>
                </a:solidFill>
                <a:latin typeface="Calibri Light" panose="020F0302020204030204" pitchFamily="34" charset="0"/>
                <a:cs typeface="Calibri Light" panose="020F0302020204030204" pitchFamily="34" charset="0"/>
              </a:rPr>
              <a:t> Out)</a:t>
            </a:r>
          </a:p>
          <a:p>
            <a:pPr algn="just" eaLnBrk="1" hangingPunct="1"/>
            <a:r>
              <a:rPr lang="nl-NL" altLang="nl-NL" sz="1800" dirty="0">
                <a:solidFill>
                  <a:schemeClr val="tx1">
                    <a:lumMod val="75000"/>
                    <a:lumOff val="25000"/>
                  </a:schemeClr>
                </a:solidFill>
                <a:latin typeface="Calibri Light" panose="020F0302020204030204" pitchFamily="34" charset="0"/>
                <a:cs typeface="Calibri Light" panose="020F0302020204030204" pitchFamily="34" charset="0"/>
              </a:rPr>
              <a:t>In:	</a:t>
            </a:r>
            <a:r>
              <a:rPr lang="nl-NL" altLang="nl-NL" sz="1800" i="1" dirty="0">
                <a:solidFill>
                  <a:schemeClr val="bg1">
                    <a:lumMod val="75000"/>
                  </a:schemeClr>
                </a:solidFill>
                <a:latin typeface="Calibri Light" panose="020F0302020204030204" pitchFamily="34" charset="0"/>
                <a:cs typeface="Calibri Light" panose="020F0302020204030204" pitchFamily="34" charset="0"/>
              </a:rPr>
              <a:t>Specificeer exact waar je aan gaat werken. Richt je op 1 vraagstuk. </a:t>
            </a:r>
            <a:r>
              <a:rPr lang="nl-NL" altLang="nl-NL" sz="1800" i="1" dirty="0" err="1">
                <a:solidFill>
                  <a:schemeClr val="bg1">
                    <a:lumMod val="75000"/>
                  </a:schemeClr>
                </a:solidFill>
                <a:latin typeface="Calibri Light" panose="020F0302020204030204" pitchFamily="34" charset="0"/>
                <a:cs typeface="Calibri Light" panose="020F0302020204030204" pitchFamily="34" charset="0"/>
              </a:rPr>
              <a:t>Don’t</a:t>
            </a:r>
            <a:r>
              <a:rPr lang="nl-NL" altLang="nl-NL" sz="1800" i="1" dirty="0">
                <a:solidFill>
                  <a:schemeClr val="bg1">
                    <a:lumMod val="75000"/>
                  </a:schemeClr>
                </a:solidFill>
                <a:latin typeface="Calibri Light" panose="020F0302020204030204" pitchFamily="34" charset="0"/>
                <a:cs typeface="Calibri Light" panose="020F0302020204030204" pitchFamily="34" charset="0"/>
              </a:rPr>
              <a:t> </a:t>
            </a:r>
            <a:r>
              <a:rPr lang="nl-NL" altLang="nl-NL" sz="1800" i="1" dirty="0" err="1">
                <a:solidFill>
                  <a:schemeClr val="bg1">
                    <a:lumMod val="75000"/>
                  </a:schemeClr>
                </a:solidFill>
                <a:latin typeface="Calibri Light" panose="020F0302020204030204" pitchFamily="34" charset="0"/>
                <a:cs typeface="Calibri Light" panose="020F0302020204030204" pitchFamily="34" charset="0"/>
              </a:rPr>
              <a:t>boil</a:t>
            </a:r>
            <a:r>
              <a:rPr lang="nl-NL" altLang="nl-NL" sz="1800" i="1" dirty="0">
                <a:solidFill>
                  <a:schemeClr val="bg1">
                    <a:lumMod val="75000"/>
                  </a:schemeClr>
                </a:solidFill>
                <a:latin typeface="Calibri Light" panose="020F0302020204030204" pitchFamily="34" charset="0"/>
                <a:cs typeface="Calibri Light" panose="020F0302020204030204" pitchFamily="34" charset="0"/>
              </a:rPr>
              <a:t> </a:t>
            </a:r>
            <a:r>
              <a:rPr lang="nl-NL" altLang="nl-NL" sz="1800" i="1" dirty="0" err="1">
                <a:solidFill>
                  <a:schemeClr val="bg1">
                    <a:lumMod val="75000"/>
                  </a:schemeClr>
                </a:solidFill>
                <a:latin typeface="Calibri Light" panose="020F0302020204030204" pitchFamily="34" charset="0"/>
                <a:cs typeface="Calibri Light" panose="020F0302020204030204" pitchFamily="34" charset="0"/>
              </a:rPr>
              <a:t>the</a:t>
            </a:r>
            <a:r>
              <a:rPr lang="nl-NL" altLang="nl-NL" sz="1800" i="1" dirty="0">
                <a:solidFill>
                  <a:schemeClr val="bg1">
                    <a:lumMod val="75000"/>
                  </a:schemeClr>
                </a:solidFill>
                <a:latin typeface="Calibri Light" panose="020F0302020204030204" pitchFamily="34" charset="0"/>
                <a:cs typeface="Calibri Light" panose="020F0302020204030204" pitchFamily="34" charset="0"/>
              </a:rPr>
              <a:t> </a:t>
            </a:r>
            <a:r>
              <a:rPr lang="nl-NL" altLang="nl-NL" sz="1800" i="1" dirty="0" err="1">
                <a:solidFill>
                  <a:schemeClr val="bg1">
                    <a:lumMod val="75000"/>
                  </a:schemeClr>
                </a:solidFill>
                <a:latin typeface="Calibri Light" panose="020F0302020204030204" pitchFamily="34" charset="0"/>
                <a:cs typeface="Calibri Light" panose="020F0302020204030204" pitchFamily="34" charset="0"/>
              </a:rPr>
              <a:t>ocean</a:t>
            </a:r>
            <a:r>
              <a:rPr lang="nl-NL" altLang="nl-NL" sz="1800" i="1" dirty="0">
                <a:solidFill>
                  <a:schemeClr val="bg1">
                    <a:lumMod val="75000"/>
                  </a:schemeClr>
                </a:solidFill>
                <a:latin typeface="Calibri Light" panose="020F0302020204030204" pitchFamily="34" charset="0"/>
                <a:cs typeface="Calibri Light" panose="020F0302020204030204" pitchFamily="34" charset="0"/>
              </a:rPr>
              <a:t>! </a:t>
            </a:r>
          </a:p>
          <a:p>
            <a:pPr algn="just" eaLnBrk="1" hangingPunct="1"/>
            <a:r>
              <a:rPr lang="nl-NL" altLang="nl-NL" sz="1800" dirty="0">
                <a:solidFill>
                  <a:schemeClr val="tx1">
                    <a:lumMod val="75000"/>
                    <a:lumOff val="25000"/>
                  </a:schemeClr>
                </a:solidFill>
                <a:latin typeface="Calibri Light" panose="020F0302020204030204" pitchFamily="34" charset="0"/>
                <a:cs typeface="Calibri Light" panose="020F0302020204030204" pitchFamily="34" charset="0"/>
              </a:rPr>
              <a:t>Out:	</a:t>
            </a:r>
            <a:r>
              <a:rPr lang="nl-NL" altLang="nl-NL" sz="1800" i="1" dirty="0">
                <a:solidFill>
                  <a:schemeClr val="bg1">
                    <a:lumMod val="75000"/>
                  </a:schemeClr>
                </a:solidFill>
                <a:latin typeface="Calibri Light" panose="020F0302020204030204" pitchFamily="34" charset="0"/>
                <a:cs typeface="Calibri Light" panose="020F0302020204030204" pitchFamily="34" charset="0"/>
              </a:rPr>
              <a:t>Wat ga je in dit project niet aanpakken?</a:t>
            </a:r>
          </a:p>
        </p:txBody>
      </p:sp>
      <p:sp>
        <p:nvSpPr>
          <p:cNvPr id="13320" name="Text Box 8"/>
          <p:cNvSpPr txBox="1">
            <a:spLocks noChangeArrowheads="1"/>
          </p:cNvSpPr>
          <p:nvPr/>
        </p:nvSpPr>
        <p:spPr bwMode="auto">
          <a:xfrm>
            <a:off x="7473398" y="4536044"/>
            <a:ext cx="5314950" cy="1369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22191" tIns="61096" rIns="122191" bIns="61096">
            <a:spAutoFit/>
          </a:bodyPr>
          <a:lstStyle>
            <a:lvl1pPr defTabSz="1362075">
              <a:spcBef>
                <a:spcPct val="50000"/>
              </a:spcBef>
              <a:defRPr sz="2500">
                <a:solidFill>
                  <a:schemeClr val="tx1"/>
                </a:solidFill>
                <a:latin typeface="Arial" panose="020B0604020202020204" pitchFamily="34" charset="0"/>
              </a:defRPr>
            </a:lvl1pPr>
            <a:lvl2pPr marL="742950" indent="-285750" defTabSz="1362075">
              <a:spcBef>
                <a:spcPct val="50000"/>
              </a:spcBef>
              <a:defRPr sz="2500">
                <a:solidFill>
                  <a:schemeClr val="tx1"/>
                </a:solidFill>
                <a:latin typeface="Arial" panose="020B0604020202020204" pitchFamily="34" charset="0"/>
              </a:defRPr>
            </a:lvl2pPr>
            <a:lvl3pPr marL="1143000" indent="-228600" defTabSz="1362075">
              <a:spcBef>
                <a:spcPct val="50000"/>
              </a:spcBef>
              <a:defRPr sz="2500">
                <a:solidFill>
                  <a:schemeClr val="tx1"/>
                </a:solidFill>
                <a:latin typeface="Arial" panose="020B0604020202020204" pitchFamily="34" charset="0"/>
              </a:defRPr>
            </a:lvl3pPr>
            <a:lvl4pPr marL="1600200" indent="-228600" defTabSz="1362075">
              <a:spcBef>
                <a:spcPct val="50000"/>
              </a:spcBef>
              <a:defRPr sz="2500">
                <a:solidFill>
                  <a:schemeClr val="tx1"/>
                </a:solidFill>
                <a:latin typeface="Arial" panose="020B0604020202020204" pitchFamily="34" charset="0"/>
              </a:defRPr>
            </a:lvl4pPr>
            <a:lvl5pPr marL="2057400" indent="-228600" defTabSz="1362075">
              <a:spcBef>
                <a:spcPct val="50000"/>
              </a:spcBef>
              <a:defRPr sz="2500">
                <a:solidFill>
                  <a:schemeClr val="tx1"/>
                </a:solidFill>
                <a:latin typeface="Arial" panose="020B0604020202020204" pitchFamily="34" charset="0"/>
              </a:defRPr>
            </a:lvl5pPr>
            <a:lvl6pPr marL="2514600" indent="-228600" defTabSz="1362075" eaLnBrk="0" fontAlgn="base" hangingPunct="0">
              <a:spcBef>
                <a:spcPct val="50000"/>
              </a:spcBef>
              <a:spcAft>
                <a:spcPct val="0"/>
              </a:spcAft>
              <a:defRPr sz="2500">
                <a:solidFill>
                  <a:schemeClr val="tx1"/>
                </a:solidFill>
                <a:latin typeface="Arial" panose="020B0604020202020204" pitchFamily="34" charset="0"/>
              </a:defRPr>
            </a:lvl6pPr>
            <a:lvl7pPr marL="2971800" indent="-228600" defTabSz="1362075" eaLnBrk="0" fontAlgn="base" hangingPunct="0">
              <a:spcBef>
                <a:spcPct val="50000"/>
              </a:spcBef>
              <a:spcAft>
                <a:spcPct val="0"/>
              </a:spcAft>
              <a:defRPr sz="2500">
                <a:solidFill>
                  <a:schemeClr val="tx1"/>
                </a:solidFill>
                <a:latin typeface="Arial" panose="020B0604020202020204" pitchFamily="34" charset="0"/>
              </a:defRPr>
            </a:lvl7pPr>
            <a:lvl8pPr marL="3429000" indent="-228600" defTabSz="1362075" eaLnBrk="0" fontAlgn="base" hangingPunct="0">
              <a:spcBef>
                <a:spcPct val="50000"/>
              </a:spcBef>
              <a:spcAft>
                <a:spcPct val="0"/>
              </a:spcAft>
              <a:defRPr sz="2500">
                <a:solidFill>
                  <a:schemeClr val="tx1"/>
                </a:solidFill>
                <a:latin typeface="Arial" panose="020B0604020202020204" pitchFamily="34" charset="0"/>
              </a:defRPr>
            </a:lvl8pPr>
            <a:lvl9pPr marL="3886200" indent="-228600" defTabSz="1362075" eaLnBrk="0" fontAlgn="base" hangingPunct="0">
              <a:spcBef>
                <a:spcPct val="50000"/>
              </a:spcBef>
              <a:spcAft>
                <a:spcPct val="0"/>
              </a:spcAft>
              <a:defRPr sz="2500">
                <a:solidFill>
                  <a:schemeClr val="tx1"/>
                </a:solidFill>
                <a:latin typeface="Arial" panose="020B0604020202020204" pitchFamily="34" charset="0"/>
              </a:defRPr>
            </a:lvl9pPr>
          </a:lstStyle>
          <a:p>
            <a:pPr eaLnBrk="1" hangingPunct="1"/>
            <a:r>
              <a:rPr lang="nl-NL" altLang="nl-NL" sz="1800" b="1" u="sng" dirty="0">
                <a:solidFill>
                  <a:schemeClr val="tx1">
                    <a:lumMod val="75000"/>
                    <a:lumOff val="25000"/>
                  </a:schemeClr>
                </a:solidFill>
                <a:latin typeface="Calibri Light" panose="020F0302020204030204" pitchFamily="34" charset="0"/>
                <a:cs typeface="Calibri Light" panose="020F0302020204030204" pitchFamily="34" charset="0"/>
              </a:rPr>
              <a:t>Opbrengsten van het project:</a:t>
            </a:r>
          </a:p>
          <a:p>
            <a:pPr eaLnBrk="1" hangingPunct="1"/>
            <a:r>
              <a:rPr lang="nl-NL" altLang="nl-NL" sz="1800" i="1" dirty="0">
                <a:solidFill>
                  <a:schemeClr val="bg1">
                    <a:lumMod val="75000"/>
                  </a:schemeClr>
                </a:solidFill>
                <a:latin typeface="Calibri Light" panose="020F0302020204030204" pitchFamily="34" charset="0"/>
                <a:cs typeface="Calibri Light" panose="020F0302020204030204" pitchFamily="34" charset="0"/>
              </a:rPr>
              <a:t>Geef de financiële impact van je project aan! Je kan in het begin volstaan met een algemene berekening, die je later, na de Measure fase, aanscherpt.</a:t>
            </a:r>
          </a:p>
        </p:txBody>
      </p:sp>
      <p:sp>
        <p:nvSpPr>
          <p:cNvPr id="13321" name="Text Box 9"/>
          <p:cNvSpPr txBox="1">
            <a:spLocks noChangeArrowheads="1"/>
          </p:cNvSpPr>
          <p:nvPr/>
        </p:nvSpPr>
        <p:spPr bwMode="auto">
          <a:xfrm>
            <a:off x="7473398" y="6819972"/>
            <a:ext cx="4879975" cy="17853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22191" tIns="61096" rIns="122191" bIns="61096">
            <a:spAutoFit/>
          </a:bodyPr>
          <a:lstStyle>
            <a:lvl1pPr marL="1260475" indent="-1260475" defTabSz="1362075">
              <a:spcBef>
                <a:spcPct val="50000"/>
              </a:spcBef>
              <a:defRPr sz="2500">
                <a:solidFill>
                  <a:schemeClr val="tx1"/>
                </a:solidFill>
                <a:latin typeface="Arial" panose="020B0604020202020204" pitchFamily="34" charset="0"/>
              </a:defRPr>
            </a:lvl1pPr>
            <a:lvl2pPr marL="742950" indent="-285750" defTabSz="1362075">
              <a:spcBef>
                <a:spcPct val="50000"/>
              </a:spcBef>
              <a:defRPr sz="2500">
                <a:solidFill>
                  <a:schemeClr val="tx1"/>
                </a:solidFill>
                <a:latin typeface="Arial" panose="020B0604020202020204" pitchFamily="34" charset="0"/>
              </a:defRPr>
            </a:lvl2pPr>
            <a:lvl3pPr marL="1143000" indent="-228600" defTabSz="1362075">
              <a:spcBef>
                <a:spcPct val="50000"/>
              </a:spcBef>
              <a:defRPr sz="2500">
                <a:solidFill>
                  <a:schemeClr val="tx1"/>
                </a:solidFill>
                <a:latin typeface="Arial" panose="020B0604020202020204" pitchFamily="34" charset="0"/>
              </a:defRPr>
            </a:lvl3pPr>
            <a:lvl4pPr marL="1600200" indent="-228600" defTabSz="1362075">
              <a:spcBef>
                <a:spcPct val="50000"/>
              </a:spcBef>
              <a:defRPr sz="2500">
                <a:solidFill>
                  <a:schemeClr val="tx1"/>
                </a:solidFill>
                <a:latin typeface="Arial" panose="020B0604020202020204" pitchFamily="34" charset="0"/>
              </a:defRPr>
            </a:lvl4pPr>
            <a:lvl5pPr marL="2057400" indent="-228600" defTabSz="1362075">
              <a:spcBef>
                <a:spcPct val="50000"/>
              </a:spcBef>
              <a:defRPr sz="2500">
                <a:solidFill>
                  <a:schemeClr val="tx1"/>
                </a:solidFill>
                <a:latin typeface="Arial" panose="020B0604020202020204" pitchFamily="34" charset="0"/>
              </a:defRPr>
            </a:lvl5pPr>
            <a:lvl6pPr marL="2514600" indent="-228600" defTabSz="1362075" eaLnBrk="0" fontAlgn="base" hangingPunct="0">
              <a:spcBef>
                <a:spcPct val="50000"/>
              </a:spcBef>
              <a:spcAft>
                <a:spcPct val="0"/>
              </a:spcAft>
              <a:defRPr sz="2500">
                <a:solidFill>
                  <a:schemeClr val="tx1"/>
                </a:solidFill>
                <a:latin typeface="Arial" panose="020B0604020202020204" pitchFamily="34" charset="0"/>
              </a:defRPr>
            </a:lvl6pPr>
            <a:lvl7pPr marL="2971800" indent="-228600" defTabSz="1362075" eaLnBrk="0" fontAlgn="base" hangingPunct="0">
              <a:spcBef>
                <a:spcPct val="50000"/>
              </a:spcBef>
              <a:spcAft>
                <a:spcPct val="0"/>
              </a:spcAft>
              <a:defRPr sz="2500">
                <a:solidFill>
                  <a:schemeClr val="tx1"/>
                </a:solidFill>
                <a:latin typeface="Arial" panose="020B0604020202020204" pitchFamily="34" charset="0"/>
              </a:defRPr>
            </a:lvl7pPr>
            <a:lvl8pPr marL="3429000" indent="-228600" defTabSz="1362075" eaLnBrk="0" fontAlgn="base" hangingPunct="0">
              <a:spcBef>
                <a:spcPct val="50000"/>
              </a:spcBef>
              <a:spcAft>
                <a:spcPct val="0"/>
              </a:spcAft>
              <a:defRPr sz="2500">
                <a:solidFill>
                  <a:schemeClr val="tx1"/>
                </a:solidFill>
                <a:latin typeface="Arial" panose="020B0604020202020204" pitchFamily="34" charset="0"/>
              </a:defRPr>
            </a:lvl8pPr>
            <a:lvl9pPr marL="3886200" indent="-228600" defTabSz="1362075" eaLnBrk="0" fontAlgn="base" hangingPunct="0">
              <a:spcBef>
                <a:spcPct val="50000"/>
              </a:spcBef>
              <a:spcAft>
                <a:spcPct val="0"/>
              </a:spcAft>
              <a:defRPr sz="2500">
                <a:solidFill>
                  <a:schemeClr val="tx1"/>
                </a:solidFill>
                <a:latin typeface="Arial" panose="020B0604020202020204" pitchFamily="34" charset="0"/>
              </a:defRPr>
            </a:lvl9pPr>
          </a:lstStyle>
          <a:p>
            <a:pPr eaLnBrk="1" hangingPunct="1"/>
            <a:r>
              <a:rPr lang="en-US" altLang="nl-NL" sz="1800" b="1" u="sng" dirty="0">
                <a:solidFill>
                  <a:schemeClr val="tx1">
                    <a:lumMod val="75000"/>
                    <a:lumOff val="25000"/>
                  </a:schemeClr>
                </a:solidFill>
                <a:latin typeface="Calibri Light" panose="020F0302020204030204" pitchFamily="34" charset="0"/>
                <a:cs typeface="Calibri Light" panose="020F0302020204030204" pitchFamily="34" charset="0"/>
              </a:rPr>
              <a:t>Milestones / Key deliverables:</a:t>
            </a:r>
          </a:p>
          <a:p>
            <a:pPr eaLnBrk="1" hangingPunct="1">
              <a:spcBef>
                <a:spcPct val="0"/>
              </a:spcBef>
            </a:pPr>
            <a:r>
              <a:rPr lang="en-US" altLang="nl-NL" sz="1800" dirty="0">
                <a:solidFill>
                  <a:schemeClr val="tx1">
                    <a:lumMod val="75000"/>
                    <a:lumOff val="25000"/>
                  </a:schemeClr>
                </a:solidFill>
                <a:latin typeface="Calibri Light" panose="020F0302020204030204" pitchFamily="34" charset="0"/>
                <a:cs typeface="Calibri Light" panose="020F0302020204030204" pitchFamily="34" charset="0"/>
              </a:rPr>
              <a:t>Define:	</a:t>
            </a:r>
          </a:p>
          <a:p>
            <a:pPr eaLnBrk="1" hangingPunct="1">
              <a:spcBef>
                <a:spcPct val="0"/>
              </a:spcBef>
            </a:pPr>
            <a:r>
              <a:rPr lang="en-US" altLang="nl-NL" sz="1800" dirty="0">
                <a:solidFill>
                  <a:schemeClr val="tx1">
                    <a:lumMod val="75000"/>
                    <a:lumOff val="25000"/>
                  </a:schemeClr>
                </a:solidFill>
                <a:latin typeface="Calibri Light" panose="020F0302020204030204" pitchFamily="34" charset="0"/>
                <a:cs typeface="Calibri Light" panose="020F0302020204030204" pitchFamily="34" charset="0"/>
              </a:rPr>
              <a:t>Measure:	</a:t>
            </a:r>
          </a:p>
          <a:p>
            <a:pPr eaLnBrk="1" hangingPunct="1">
              <a:spcBef>
                <a:spcPct val="0"/>
              </a:spcBef>
            </a:pPr>
            <a:r>
              <a:rPr lang="en-US" altLang="nl-NL" sz="1800" dirty="0">
                <a:solidFill>
                  <a:schemeClr val="tx1">
                    <a:lumMod val="75000"/>
                    <a:lumOff val="25000"/>
                  </a:schemeClr>
                </a:solidFill>
                <a:latin typeface="Calibri Light" panose="020F0302020204030204" pitchFamily="34" charset="0"/>
                <a:cs typeface="Calibri Light" panose="020F0302020204030204" pitchFamily="34" charset="0"/>
              </a:rPr>
              <a:t>Analyze:	</a:t>
            </a:r>
          </a:p>
          <a:p>
            <a:pPr eaLnBrk="1" hangingPunct="1">
              <a:spcBef>
                <a:spcPct val="0"/>
              </a:spcBef>
            </a:pPr>
            <a:r>
              <a:rPr lang="en-US" altLang="nl-NL" sz="1800" dirty="0">
                <a:solidFill>
                  <a:schemeClr val="tx1">
                    <a:lumMod val="75000"/>
                    <a:lumOff val="25000"/>
                  </a:schemeClr>
                </a:solidFill>
                <a:latin typeface="Calibri Light" panose="020F0302020204030204" pitchFamily="34" charset="0"/>
                <a:cs typeface="Calibri Light" panose="020F0302020204030204" pitchFamily="34" charset="0"/>
              </a:rPr>
              <a:t>Improve:</a:t>
            </a:r>
          </a:p>
          <a:p>
            <a:pPr eaLnBrk="1" hangingPunct="1">
              <a:spcBef>
                <a:spcPct val="0"/>
              </a:spcBef>
            </a:pPr>
            <a:r>
              <a:rPr lang="en-US" altLang="nl-NL" sz="1800" dirty="0">
                <a:solidFill>
                  <a:schemeClr val="tx1">
                    <a:lumMod val="75000"/>
                    <a:lumOff val="25000"/>
                  </a:schemeClr>
                </a:solidFill>
                <a:latin typeface="Calibri Light" panose="020F0302020204030204" pitchFamily="34" charset="0"/>
                <a:cs typeface="Calibri Light" panose="020F0302020204030204" pitchFamily="34" charset="0"/>
              </a:rPr>
              <a:t>Control:	</a:t>
            </a:r>
          </a:p>
        </p:txBody>
      </p:sp>
      <p:sp>
        <p:nvSpPr>
          <p:cNvPr id="13323" name="Text Box 11"/>
          <p:cNvSpPr txBox="1">
            <a:spLocks noChangeArrowheads="1"/>
          </p:cNvSpPr>
          <p:nvPr/>
        </p:nvSpPr>
        <p:spPr bwMode="auto">
          <a:xfrm>
            <a:off x="328061" y="6287601"/>
            <a:ext cx="6840538" cy="26163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22191" tIns="61096" rIns="122191" bIns="61096">
            <a:spAutoFit/>
          </a:bodyPr>
          <a:lstStyle>
            <a:lvl1pPr marL="1978025" indent="-1978025" defTabSz="1362075">
              <a:spcBef>
                <a:spcPct val="50000"/>
              </a:spcBef>
              <a:defRPr sz="2500">
                <a:solidFill>
                  <a:schemeClr val="tx1"/>
                </a:solidFill>
                <a:latin typeface="Arial" panose="020B0604020202020204" pitchFamily="34" charset="0"/>
              </a:defRPr>
            </a:lvl1pPr>
            <a:lvl2pPr marL="742950" indent="-285750" defTabSz="1362075">
              <a:spcBef>
                <a:spcPct val="50000"/>
              </a:spcBef>
              <a:defRPr sz="2500">
                <a:solidFill>
                  <a:schemeClr val="tx1"/>
                </a:solidFill>
                <a:latin typeface="Arial" panose="020B0604020202020204" pitchFamily="34" charset="0"/>
              </a:defRPr>
            </a:lvl2pPr>
            <a:lvl3pPr marL="1143000" indent="-228600" defTabSz="1362075">
              <a:spcBef>
                <a:spcPct val="50000"/>
              </a:spcBef>
              <a:defRPr sz="2500">
                <a:solidFill>
                  <a:schemeClr val="tx1"/>
                </a:solidFill>
                <a:latin typeface="Arial" panose="020B0604020202020204" pitchFamily="34" charset="0"/>
              </a:defRPr>
            </a:lvl3pPr>
            <a:lvl4pPr marL="1600200" indent="-228600" defTabSz="1362075">
              <a:spcBef>
                <a:spcPct val="50000"/>
              </a:spcBef>
              <a:defRPr sz="2500">
                <a:solidFill>
                  <a:schemeClr val="tx1"/>
                </a:solidFill>
                <a:latin typeface="Arial" panose="020B0604020202020204" pitchFamily="34" charset="0"/>
              </a:defRPr>
            </a:lvl4pPr>
            <a:lvl5pPr marL="2057400" indent="-228600" defTabSz="1362075">
              <a:spcBef>
                <a:spcPct val="50000"/>
              </a:spcBef>
              <a:defRPr sz="2500">
                <a:solidFill>
                  <a:schemeClr val="tx1"/>
                </a:solidFill>
                <a:latin typeface="Arial" panose="020B0604020202020204" pitchFamily="34" charset="0"/>
              </a:defRPr>
            </a:lvl5pPr>
            <a:lvl6pPr marL="2514600" indent="-228600" defTabSz="1362075" eaLnBrk="0" fontAlgn="base" hangingPunct="0">
              <a:spcBef>
                <a:spcPct val="50000"/>
              </a:spcBef>
              <a:spcAft>
                <a:spcPct val="0"/>
              </a:spcAft>
              <a:defRPr sz="2500">
                <a:solidFill>
                  <a:schemeClr val="tx1"/>
                </a:solidFill>
                <a:latin typeface="Arial" panose="020B0604020202020204" pitchFamily="34" charset="0"/>
              </a:defRPr>
            </a:lvl6pPr>
            <a:lvl7pPr marL="2971800" indent="-228600" defTabSz="1362075" eaLnBrk="0" fontAlgn="base" hangingPunct="0">
              <a:spcBef>
                <a:spcPct val="50000"/>
              </a:spcBef>
              <a:spcAft>
                <a:spcPct val="0"/>
              </a:spcAft>
              <a:defRPr sz="2500">
                <a:solidFill>
                  <a:schemeClr val="tx1"/>
                </a:solidFill>
                <a:latin typeface="Arial" panose="020B0604020202020204" pitchFamily="34" charset="0"/>
              </a:defRPr>
            </a:lvl7pPr>
            <a:lvl8pPr marL="3429000" indent="-228600" defTabSz="1362075" eaLnBrk="0" fontAlgn="base" hangingPunct="0">
              <a:spcBef>
                <a:spcPct val="50000"/>
              </a:spcBef>
              <a:spcAft>
                <a:spcPct val="0"/>
              </a:spcAft>
              <a:defRPr sz="2500">
                <a:solidFill>
                  <a:schemeClr val="tx1"/>
                </a:solidFill>
                <a:latin typeface="Arial" panose="020B0604020202020204" pitchFamily="34" charset="0"/>
              </a:defRPr>
            </a:lvl8pPr>
            <a:lvl9pPr marL="3886200" indent="-228600" defTabSz="1362075" eaLnBrk="0" fontAlgn="base" hangingPunct="0">
              <a:spcBef>
                <a:spcPct val="50000"/>
              </a:spcBef>
              <a:spcAft>
                <a:spcPct val="0"/>
              </a:spcAft>
              <a:defRPr sz="2500">
                <a:solidFill>
                  <a:schemeClr val="tx1"/>
                </a:solidFill>
                <a:latin typeface="Arial" panose="020B0604020202020204" pitchFamily="34" charset="0"/>
              </a:defRPr>
            </a:lvl9pPr>
          </a:lstStyle>
          <a:p>
            <a:pPr eaLnBrk="1" hangingPunct="1"/>
            <a:r>
              <a:rPr lang="nl-NL" altLang="nl-NL" sz="1800" b="1" u="sng" dirty="0">
                <a:solidFill>
                  <a:schemeClr val="tx1">
                    <a:lumMod val="75000"/>
                    <a:lumOff val="25000"/>
                  </a:schemeClr>
                </a:solidFill>
                <a:latin typeface="Calibri Light" panose="020F0302020204030204" pitchFamily="34" charset="0"/>
                <a:cs typeface="Calibri Light" panose="020F0302020204030204" pitchFamily="34" charset="0"/>
              </a:rPr>
              <a:t>Teamsamenstelling</a:t>
            </a:r>
          </a:p>
          <a:p>
            <a:pPr eaLnBrk="1" hangingPunct="1">
              <a:spcBef>
                <a:spcPct val="0"/>
              </a:spcBef>
            </a:pPr>
            <a:r>
              <a:rPr lang="nl-NL" altLang="nl-NL" sz="1800" dirty="0">
                <a:solidFill>
                  <a:schemeClr val="tx1">
                    <a:lumMod val="75000"/>
                    <a:lumOff val="25000"/>
                  </a:schemeClr>
                </a:solidFill>
                <a:latin typeface="Calibri Light" panose="020F0302020204030204" pitchFamily="34" charset="0"/>
                <a:cs typeface="Calibri Light" panose="020F0302020204030204" pitchFamily="34" charset="0"/>
              </a:rPr>
              <a:t>Opdrachtgever:	</a:t>
            </a:r>
            <a:r>
              <a:rPr lang="nl-NL" altLang="nl-NL" sz="1800" i="1" dirty="0">
                <a:solidFill>
                  <a:schemeClr val="bg1">
                    <a:lumMod val="75000"/>
                  </a:schemeClr>
                </a:solidFill>
                <a:latin typeface="Calibri Light" panose="020F0302020204030204" pitchFamily="34" charset="0"/>
                <a:cs typeface="Calibri Light" panose="020F0302020204030204" pitchFamily="34" charset="0"/>
              </a:rPr>
              <a:t>Is eigenaar van het probleem en wil dat opgelost zien. Heeft de bevoegdheid beslissingen te nemen en barrières weg te nemen.</a:t>
            </a:r>
          </a:p>
          <a:p>
            <a:pPr eaLnBrk="1" hangingPunct="1">
              <a:spcBef>
                <a:spcPct val="0"/>
              </a:spcBef>
            </a:pPr>
            <a:r>
              <a:rPr lang="nl-NL" altLang="nl-NL" sz="1800" dirty="0">
                <a:solidFill>
                  <a:schemeClr val="tx1">
                    <a:lumMod val="75000"/>
                    <a:lumOff val="25000"/>
                  </a:schemeClr>
                </a:solidFill>
                <a:latin typeface="Calibri Light" panose="020F0302020204030204" pitchFamily="34" charset="0"/>
                <a:cs typeface="Calibri Light" panose="020F0302020204030204" pitchFamily="34" charset="0"/>
              </a:rPr>
              <a:t>Proceseigenaar:	</a:t>
            </a:r>
            <a:r>
              <a:rPr lang="nl-NL" altLang="nl-NL" sz="1800" i="1" dirty="0">
                <a:solidFill>
                  <a:schemeClr val="bg1">
                    <a:lumMod val="75000"/>
                  </a:schemeClr>
                </a:solidFill>
                <a:latin typeface="Calibri Light" panose="020F0302020204030204" pitchFamily="34" charset="0"/>
                <a:cs typeface="Calibri Light" panose="020F0302020204030204" pitchFamily="34" charset="0"/>
              </a:rPr>
              <a:t>Is operationeel verantwoordelijk voor het proces en ervaart dagelijks de pijn van het slechte proces</a:t>
            </a:r>
          </a:p>
          <a:p>
            <a:pPr eaLnBrk="1" hangingPunct="1">
              <a:spcBef>
                <a:spcPct val="0"/>
              </a:spcBef>
            </a:pPr>
            <a:r>
              <a:rPr lang="nl-NL" altLang="nl-NL" sz="1800" dirty="0">
                <a:solidFill>
                  <a:schemeClr val="tx1">
                    <a:lumMod val="75000"/>
                    <a:lumOff val="25000"/>
                  </a:schemeClr>
                </a:solidFill>
                <a:latin typeface="Calibri Light" panose="020F0302020204030204" pitchFamily="34" charset="0"/>
                <a:cs typeface="Calibri Light" panose="020F0302020204030204" pitchFamily="34" charset="0"/>
              </a:rPr>
              <a:t>MBB: 	</a:t>
            </a:r>
            <a:r>
              <a:rPr lang="nl-NL" altLang="nl-NL" sz="1800" i="1" dirty="0">
                <a:solidFill>
                  <a:schemeClr val="bg1">
                    <a:lumMod val="75000"/>
                  </a:schemeClr>
                </a:solidFill>
                <a:latin typeface="Calibri Light" panose="020F0302020204030204" pitchFamily="34" charset="0"/>
                <a:cs typeface="Calibri Light" panose="020F0302020204030204" pitchFamily="34" charset="0"/>
              </a:rPr>
              <a:t>Helpt met het toepassen van de methode LSS</a:t>
            </a:r>
          </a:p>
          <a:p>
            <a:pPr eaLnBrk="1" hangingPunct="1">
              <a:spcBef>
                <a:spcPct val="0"/>
              </a:spcBef>
            </a:pPr>
            <a:r>
              <a:rPr lang="nl-NL" altLang="nl-NL" sz="1800" dirty="0">
                <a:solidFill>
                  <a:schemeClr val="tx1">
                    <a:lumMod val="75000"/>
                    <a:lumOff val="25000"/>
                  </a:schemeClr>
                </a:solidFill>
                <a:latin typeface="Calibri Light" panose="020F0302020204030204" pitchFamily="34" charset="0"/>
                <a:cs typeface="Calibri Light" panose="020F0302020204030204" pitchFamily="34" charset="0"/>
              </a:rPr>
              <a:t>Team Members:	</a:t>
            </a:r>
            <a:r>
              <a:rPr lang="nl-NL" altLang="nl-NL" sz="1800" i="1" dirty="0">
                <a:solidFill>
                  <a:schemeClr val="bg1">
                    <a:lumMod val="75000"/>
                  </a:schemeClr>
                </a:solidFill>
                <a:latin typeface="Calibri Light" panose="020F0302020204030204" pitchFamily="34" charset="0"/>
                <a:cs typeface="Calibri Light" panose="020F0302020204030204" pitchFamily="34" charset="0"/>
              </a:rPr>
              <a:t>Iedereen die jou helpt met de praktische uitvoering van je project.</a:t>
            </a:r>
          </a:p>
        </p:txBody>
      </p:sp>
      <p:sp>
        <p:nvSpPr>
          <p:cNvPr id="13325" name="Text Box 13"/>
          <p:cNvSpPr txBox="1">
            <a:spLocks noChangeArrowheads="1"/>
          </p:cNvSpPr>
          <p:nvPr/>
        </p:nvSpPr>
        <p:spPr bwMode="auto">
          <a:xfrm>
            <a:off x="7473398" y="2635946"/>
            <a:ext cx="5064125" cy="1508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22191" tIns="61096" rIns="122191" bIns="61096">
            <a:spAutoFit/>
          </a:bodyPr>
          <a:lstStyle>
            <a:lvl1pPr marL="714375" indent="-714375" defTabSz="1362075">
              <a:spcBef>
                <a:spcPct val="50000"/>
              </a:spcBef>
              <a:defRPr sz="2500">
                <a:solidFill>
                  <a:schemeClr val="tx1"/>
                </a:solidFill>
                <a:latin typeface="Arial" panose="020B0604020202020204" pitchFamily="34" charset="0"/>
              </a:defRPr>
            </a:lvl1pPr>
            <a:lvl2pPr marL="742950" indent="-285750" defTabSz="1362075">
              <a:spcBef>
                <a:spcPct val="50000"/>
              </a:spcBef>
              <a:defRPr sz="2500">
                <a:solidFill>
                  <a:schemeClr val="tx1"/>
                </a:solidFill>
                <a:latin typeface="Arial" panose="020B0604020202020204" pitchFamily="34" charset="0"/>
              </a:defRPr>
            </a:lvl2pPr>
            <a:lvl3pPr marL="1143000" indent="-228600" defTabSz="1362075">
              <a:spcBef>
                <a:spcPct val="50000"/>
              </a:spcBef>
              <a:defRPr sz="2500">
                <a:solidFill>
                  <a:schemeClr val="tx1"/>
                </a:solidFill>
                <a:latin typeface="Arial" panose="020B0604020202020204" pitchFamily="34" charset="0"/>
              </a:defRPr>
            </a:lvl3pPr>
            <a:lvl4pPr marL="1600200" indent="-228600" defTabSz="1362075">
              <a:spcBef>
                <a:spcPct val="50000"/>
              </a:spcBef>
              <a:defRPr sz="2500">
                <a:solidFill>
                  <a:schemeClr val="tx1"/>
                </a:solidFill>
                <a:latin typeface="Arial" panose="020B0604020202020204" pitchFamily="34" charset="0"/>
              </a:defRPr>
            </a:lvl4pPr>
            <a:lvl5pPr marL="2057400" indent="-228600" defTabSz="1362075">
              <a:spcBef>
                <a:spcPct val="50000"/>
              </a:spcBef>
              <a:defRPr sz="2500">
                <a:solidFill>
                  <a:schemeClr val="tx1"/>
                </a:solidFill>
                <a:latin typeface="Arial" panose="020B0604020202020204" pitchFamily="34" charset="0"/>
              </a:defRPr>
            </a:lvl5pPr>
            <a:lvl6pPr marL="2514600" indent="-228600" defTabSz="1362075" eaLnBrk="0" fontAlgn="base" hangingPunct="0">
              <a:spcBef>
                <a:spcPct val="50000"/>
              </a:spcBef>
              <a:spcAft>
                <a:spcPct val="0"/>
              </a:spcAft>
              <a:defRPr sz="2500">
                <a:solidFill>
                  <a:schemeClr val="tx1"/>
                </a:solidFill>
                <a:latin typeface="Arial" panose="020B0604020202020204" pitchFamily="34" charset="0"/>
              </a:defRPr>
            </a:lvl6pPr>
            <a:lvl7pPr marL="2971800" indent="-228600" defTabSz="1362075" eaLnBrk="0" fontAlgn="base" hangingPunct="0">
              <a:spcBef>
                <a:spcPct val="50000"/>
              </a:spcBef>
              <a:spcAft>
                <a:spcPct val="0"/>
              </a:spcAft>
              <a:defRPr sz="2500">
                <a:solidFill>
                  <a:schemeClr val="tx1"/>
                </a:solidFill>
                <a:latin typeface="Arial" panose="020B0604020202020204" pitchFamily="34" charset="0"/>
              </a:defRPr>
            </a:lvl7pPr>
            <a:lvl8pPr marL="3429000" indent="-228600" defTabSz="1362075" eaLnBrk="0" fontAlgn="base" hangingPunct="0">
              <a:spcBef>
                <a:spcPct val="50000"/>
              </a:spcBef>
              <a:spcAft>
                <a:spcPct val="0"/>
              </a:spcAft>
              <a:defRPr sz="2500">
                <a:solidFill>
                  <a:schemeClr val="tx1"/>
                </a:solidFill>
                <a:latin typeface="Arial" panose="020B0604020202020204" pitchFamily="34" charset="0"/>
              </a:defRPr>
            </a:lvl8pPr>
            <a:lvl9pPr marL="3886200" indent="-228600" defTabSz="1362075" eaLnBrk="0" fontAlgn="base" hangingPunct="0">
              <a:spcBef>
                <a:spcPct val="50000"/>
              </a:spcBef>
              <a:spcAft>
                <a:spcPct val="0"/>
              </a:spcAft>
              <a:defRPr sz="2500">
                <a:solidFill>
                  <a:schemeClr val="tx1"/>
                </a:solidFill>
                <a:latin typeface="Arial" panose="020B0604020202020204" pitchFamily="34" charset="0"/>
              </a:defRPr>
            </a:lvl9pPr>
          </a:lstStyle>
          <a:p>
            <a:pPr algn="just" eaLnBrk="1" hangingPunct="1"/>
            <a:r>
              <a:rPr lang="nl-NL" altLang="nl-NL" sz="1800" b="1" u="sng" dirty="0">
                <a:solidFill>
                  <a:schemeClr val="tx1">
                    <a:lumMod val="75000"/>
                    <a:lumOff val="25000"/>
                  </a:schemeClr>
                </a:solidFill>
                <a:latin typeface="Calibri Light" panose="020F0302020204030204" pitchFamily="34" charset="0"/>
                <a:cs typeface="Calibri Light" panose="020F0302020204030204" pitchFamily="34" charset="0"/>
              </a:rPr>
              <a:t>Proces start en eind</a:t>
            </a:r>
          </a:p>
          <a:p>
            <a:pPr eaLnBrk="1" hangingPunct="1"/>
            <a:r>
              <a:rPr lang="nl-NL" altLang="nl-NL" sz="1800" dirty="0">
                <a:solidFill>
                  <a:schemeClr val="tx1">
                    <a:lumMod val="75000"/>
                    <a:lumOff val="25000"/>
                  </a:schemeClr>
                </a:solidFill>
                <a:latin typeface="Calibri Light" panose="020F0302020204030204" pitchFamily="34" charset="0"/>
                <a:cs typeface="Calibri Light" panose="020F0302020204030204" pitchFamily="34" charset="0"/>
              </a:rPr>
              <a:t>Start:	</a:t>
            </a:r>
            <a:r>
              <a:rPr lang="nl-NL" altLang="nl-NL" sz="1800" i="1" dirty="0">
                <a:solidFill>
                  <a:schemeClr val="bg1">
                    <a:lumMod val="75000"/>
                  </a:schemeClr>
                </a:solidFill>
                <a:latin typeface="Calibri Light" panose="020F0302020204030204" pitchFamily="34" charset="0"/>
                <a:cs typeface="Calibri Light" panose="020F0302020204030204" pitchFamily="34" charset="0"/>
              </a:rPr>
              <a:t>wat is de start van je project en met welke activiteit start je?</a:t>
            </a:r>
          </a:p>
          <a:p>
            <a:pPr eaLnBrk="1" hangingPunct="1"/>
            <a:r>
              <a:rPr lang="nl-NL" altLang="nl-NL" sz="1800" dirty="0">
                <a:solidFill>
                  <a:schemeClr val="tx1">
                    <a:lumMod val="75000"/>
                    <a:lumOff val="25000"/>
                  </a:schemeClr>
                </a:solidFill>
                <a:latin typeface="Calibri Light" panose="020F0302020204030204" pitchFamily="34" charset="0"/>
                <a:cs typeface="Calibri Light" panose="020F0302020204030204" pitchFamily="34" charset="0"/>
              </a:rPr>
              <a:t>Eind:	</a:t>
            </a:r>
            <a:r>
              <a:rPr lang="nl-NL" altLang="nl-NL" sz="1800" i="1" dirty="0">
                <a:solidFill>
                  <a:schemeClr val="bg1">
                    <a:lumMod val="75000"/>
                  </a:schemeClr>
                </a:solidFill>
                <a:latin typeface="Calibri Light" panose="020F0302020204030204" pitchFamily="34" charset="0"/>
                <a:cs typeface="Calibri Light" panose="020F0302020204030204" pitchFamily="34" charset="0"/>
              </a:rPr>
              <a:t>wat is het geplande einde van je project?</a:t>
            </a:r>
          </a:p>
        </p:txBody>
      </p:sp>
      <p:sp>
        <p:nvSpPr>
          <p:cNvPr id="13333" name="Text Box 21"/>
          <p:cNvSpPr txBox="1">
            <a:spLocks noChangeArrowheads="1"/>
          </p:cNvSpPr>
          <p:nvPr/>
        </p:nvSpPr>
        <p:spPr bwMode="auto">
          <a:xfrm>
            <a:off x="8740551" y="7215172"/>
            <a:ext cx="4004711" cy="1194512"/>
          </a:xfrm>
          <a:prstGeom prst="rect">
            <a:avLst/>
          </a:prstGeom>
          <a:noFill/>
          <a:ln>
            <a:noFill/>
          </a:ln>
          <a:effectLst/>
          <a:extLst>
            <a:ext uri="{909E8E84-426E-40DD-AFC4-6F175D3DCCD1}">
              <a14:hiddenFill xmlns:a14="http://schemas.microsoft.com/office/drawing/2010/main">
                <a:solidFill>
                  <a:srgbClr val="B4C3E1"/>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0000" tIns="180000" rIns="180000" bIns="180000">
            <a:spAutoFit/>
          </a:bodyPr>
          <a:lstStyle>
            <a:lvl1pPr defTabSz="1222375">
              <a:spcBef>
                <a:spcPct val="50000"/>
              </a:spcBef>
              <a:defRPr sz="2500">
                <a:solidFill>
                  <a:schemeClr val="tx1"/>
                </a:solidFill>
                <a:latin typeface="Arial" panose="020B0604020202020204" pitchFamily="34" charset="0"/>
              </a:defRPr>
            </a:lvl1pPr>
            <a:lvl2pPr marL="742950" indent="-285750" defTabSz="1222375">
              <a:spcBef>
                <a:spcPct val="50000"/>
              </a:spcBef>
              <a:defRPr sz="2500">
                <a:solidFill>
                  <a:schemeClr val="tx1"/>
                </a:solidFill>
                <a:latin typeface="Arial" panose="020B0604020202020204" pitchFamily="34" charset="0"/>
              </a:defRPr>
            </a:lvl2pPr>
            <a:lvl3pPr marL="1143000" indent="-228600" defTabSz="1222375">
              <a:spcBef>
                <a:spcPct val="50000"/>
              </a:spcBef>
              <a:defRPr sz="2500">
                <a:solidFill>
                  <a:schemeClr val="tx1"/>
                </a:solidFill>
                <a:latin typeface="Arial" panose="020B0604020202020204" pitchFamily="34" charset="0"/>
              </a:defRPr>
            </a:lvl3pPr>
            <a:lvl4pPr marL="1600200" indent="-228600" defTabSz="1222375">
              <a:spcBef>
                <a:spcPct val="50000"/>
              </a:spcBef>
              <a:defRPr sz="2500">
                <a:solidFill>
                  <a:schemeClr val="tx1"/>
                </a:solidFill>
                <a:latin typeface="Arial" panose="020B0604020202020204" pitchFamily="34" charset="0"/>
              </a:defRPr>
            </a:lvl4pPr>
            <a:lvl5pPr marL="2057400" indent="-228600" defTabSz="1222375">
              <a:spcBef>
                <a:spcPct val="50000"/>
              </a:spcBef>
              <a:defRPr sz="2500">
                <a:solidFill>
                  <a:schemeClr val="tx1"/>
                </a:solidFill>
                <a:latin typeface="Arial" panose="020B0604020202020204" pitchFamily="34" charset="0"/>
              </a:defRPr>
            </a:lvl5pPr>
            <a:lvl6pPr marL="2514600" indent="-228600" defTabSz="1222375" eaLnBrk="0" fontAlgn="base" hangingPunct="0">
              <a:spcBef>
                <a:spcPct val="50000"/>
              </a:spcBef>
              <a:spcAft>
                <a:spcPct val="0"/>
              </a:spcAft>
              <a:defRPr sz="2500">
                <a:solidFill>
                  <a:schemeClr val="tx1"/>
                </a:solidFill>
                <a:latin typeface="Arial" panose="020B0604020202020204" pitchFamily="34" charset="0"/>
              </a:defRPr>
            </a:lvl6pPr>
            <a:lvl7pPr marL="2971800" indent="-228600" defTabSz="1222375" eaLnBrk="0" fontAlgn="base" hangingPunct="0">
              <a:spcBef>
                <a:spcPct val="50000"/>
              </a:spcBef>
              <a:spcAft>
                <a:spcPct val="0"/>
              </a:spcAft>
              <a:defRPr sz="2500">
                <a:solidFill>
                  <a:schemeClr val="tx1"/>
                </a:solidFill>
                <a:latin typeface="Arial" panose="020B0604020202020204" pitchFamily="34" charset="0"/>
              </a:defRPr>
            </a:lvl7pPr>
            <a:lvl8pPr marL="3429000" indent="-228600" defTabSz="1222375" eaLnBrk="0" fontAlgn="base" hangingPunct="0">
              <a:spcBef>
                <a:spcPct val="50000"/>
              </a:spcBef>
              <a:spcAft>
                <a:spcPct val="0"/>
              </a:spcAft>
              <a:defRPr sz="2500">
                <a:solidFill>
                  <a:schemeClr val="tx1"/>
                </a:solidFill>
                <a:latin typeface="Arial" panose="020B0604020202020204" pitchFamily="34" charset="0"/>
              </a:defRPr>
            </a:lvl8pPr>
            <a:lvl9pPr marL="3886200" indent="-228600" defTabSz="1222375" eaLnBrk="0" fontAlgn="base" hangingPunct="0">
              <a:spcBef>
                <a:spcPct val="50000"/>
              </a:spcBef>
              <a:spcAft>
                <a:spcPct val="0"/>
              </a:spcAft>
              <a:defRPr sz="2500">
                <a:solidFill>
                  <a:schemeClr val="tx1"/>
                </a:solidFill>
                <a:latin typeface="Arial" panose="020B0604020202020204" pitchFamily="34" charset="0"/>
              </a:defRPr>
            </a:lvl9pPr>
          </a:lstStyle>
          <a:p>
            <a:pPr eaLnBrk="1" hangingPunct="1"/>
            <a:r>
              <a:rPr lang="es-ES" altLang="nl-NL" sz="1800" i="1" dirty="0">
                <a:solidFill>
                  <a:schemeClr val="bg1">
                    <a:lumMod val="75000"/>
                  </a:schemeClr>
                </a:solidFill>
                <a:latin typeface="Calibri Light" panose="020F0302020204030204" pitchFamily="34" charset="0"/>
                <a:cs typeface="Calibri Light" panose="020F0302020204030204" pitchFamily="34" charset="0"/>
              </a:rPr>
              <a:t>Op welke momenten zijn de tollgates gepland en wat zijn de belangrijkste deliverables?</a:t>
            </a:r>
          </a:p>
        </p:txBody>
      </p:sp>
      <p:sp>
        <p:nvSpPr>
          <p:cNvPr id="13334" name="Text Box 22"/>
          <p:cNvSpPr txBox="1">
            <a:spLocks noChangeArrowheads="1"/>
          </p:cNvSpPr>
          <p:nvPr/>
        </p:nvSpPr>
        <p:spPr bwMode="auto">
          <a:xfrm>
            <a:off x="11233438" y="477054"/>
            <a:ext cx="1511824" cy="246221"/>
          </a:xfrm>
          <a:prstGeom prst="rect">
            <a:avLst/>
          </a:prstGeom>
          <a:noFill/>
          <a:ln>
            <a:noFill/>
          </a:ln>
          <a:effectLst/>
          <a:extLst>
            <a:ext uri="{909E8E84-426E-40DD-AFC4-6F175D3DCCD1}">
              <a14:hiddenFill xmlns:a14="http://schemas.microsoft.com/office/drawing/2010/main">
                <a:solidFill>
                  <a:srgbClr val="B4C3E1"/>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1222375">
              <a:spcBef>
                <a:spcPct val="50000"/>
              </a:spcBef>
              <a:defRPr sz="2500">
                <a:solidFill>
                  <a:schemeClr val="tx1"/>
                </a:solidFill>
                <a:latin typeface="Arial" panose="020B0604020202020204" pitchFamily="34" charset="0"/>
              </a:defRPr>
            </a:lvl1pPr>
            <a:lvl2pPr marL="742950" indent="-285750" defTabSz="1222375">
              <a:spcBef>
                <a:spcPct val="50000"/>
              </a:spcBef>
              <a:defRPr sz="2500">
                <a:solidFill>
                  <a:schemeClr val="tx1"/>
                </a:solidFill>
                <a:latin typeface="Arial" panose="020B0604020202020204" pitchFamily="34" charset="0"/>
              </a:defRPr>
            </a:lvl2pPr>
            <a:lvl3pPr marL="1143000" indent="-228600" defTabSz="1222375">
              <a:spcBef>
                <a:spcPct val="50000"/>
              </a:spcBef>
              <a:defRPr sz="2500">
                <a:solidFill>
                  <a:schemeClr val="tx1"/>
                </a:solidFill>
                <a:latin typeface="Arial" panose="020B0604020202020204" pitchFamily="34" charset="0"/>
              </a:defRPr>
            </a:lvl3pPr>
            <a:lvl4pPr marL="1600200" indent="-228600" defTabSz="1222375">
              <a:spcBef>
                <a:spcPct val="50000"/>
              </a:spcBef>
              <a:defRPr sz="2500">
                <a:solidFill>
                  <a:schemeClr val="tx1"/>
                </a:solidFill>
                <a:latin typeface="Arial" panose="020B0604020202020204" pitchFamily="34" charset="0"/>
              </a:defRPr>
            </a:lvl4pPr>
            <a:lvl5pPr marL="2057400" indent="-228600" defTabSz="1222375">
              <a:spcBef>
                <a:spcPct val="50000"/>
              </a:spcBef>
              <a:defRPr sz="2500">
                <a:solidFill>
                  <a:schemeClr val="tx1"/>
                </a:solidFill>
                <a:latin typeface="Arial" panose="020B0604020202020204" pitchFamily="34" charset="0"/>
              </a:defRPr>
            </a:lvl5pPr>
            <a:lvl6pPr marL="2514600" indent="-228600" defTabSz="1222375" eaLnBrk="0" fontAlgn="base" hangingPunct="0">
              <a:spcBef>
                <a:spcPct val="50000"/>
              </a:spcBef>
              <a:spcAft>
                <a:spcPct val="0"/>
              </a:spcAft>
              <a:defRPr sz="2500">
                <a:solidFill>
                  <a:schemeClr val="tx1"/>
                </a:solidFill>
                <a:latin typeface="Arial" panose="020B0604020202020204" pitchFamily="34" charset="0"/>
              </a:defRPr>
            </a:lvl6pPr>
            <a:lvl7pPr marL="2971800" indent="-228600" defTabSz="1222375" eaLnBrk="0" fontAlgn="base" hangingPunct="0">
              <a:spcBef>
                <a:spcPct val="50000"/>
              </a:spcBef>
              <a:spcAft>
                <a:spcPct val="0"/>
              </a:spcAft>
              <a:defRPr sz="2500">
                <a:solidFill>
                  <a:schemeClr val="tx1"/>
                </a:solidFill>
                <a:latin typeface="Arial" panose="020B0604020202020204" pitchFamily="34" charset="0"/>
              </a:defRPr>
            </a:lvl7pPr>
            <a:lvl8pPr marL="3429000" indent="-228600" defTabSz="1222375" eaLnBrk="0" fontAlgn="base" hangingPunct="0">
              <a:spcBef>
                <a:spcPct val="50000"/>
              </a:spcBef>
              <a:spcAft>
                <a:spcPct val="0"/>
              </a:spcAft>
              <a:defRPr sz="2500">
                <a:solidFill>
                  <a:schemeClr val="tx1"/>
                </a:solidFill>
                <a:latin typeface="Arial" panose="020B0604020202020204" pitchFamily="34" charset="0"/>
              </a:defRPr>
            </a:lvl8pPr>
            <a:lvl9pPr marL="3886200" indent="-228600" defTabSz="1222375" eaLnBrk="0" fontAlgn="base" hangingPunct="0">
              <a:spcBef>
                <a:spcPct val="50000"/>
              </a:spcBef>
              <a:spcAft>
                <a:spcPct val="0"/>
              </a:spcAft>
              <a:defRPr sz="2500">
                <a:solidFill>
                  <a:schemeClr val="tx1"/>
                </a:solidFill>
                <a:latin typeface="Arial" panose="020B0604020202020204" pitchFamily="34" charset="0"/>
              </a:defRPr>
            </a:lvl9pPr>
          </a:lstStyle>
          <a:p>
            <a:pPr algn="r" eaLnBrk="1" hangingPunct="1"/>
            <a:r>
              <a:rPr lang="es-ES" altLang="nl-NL" sz="1600" dirty="0">
                <a:solidFill>
                  <a:schemeClr val="tx1">
                    <a:lumMod val="75000"/>
                    <a:lumOff val="25000"/>
                  </a:schemeClr>
                </a:solidFill>
                <a:latin typeface="Calibri Light" panose="020F0302020204030204" pitchFamily="34" charset="0"/>
                <a:cs typeface="Calibri Light" panose="020F0302020204030204" pitchFamily="34" charset="0"/>
              </a:rPr>
              <a:t>Definieren project</a:t>
            </a:r>
          </a:p>
        </p:txBody>
      </p:sp>
      <p:sp>
        <p:nvSpPr>
          <p:cNvPr id="4" name="Tekstvak 3"/>
          <p:cNvSpPr txBox="1"/>
          <p:nvPr/>
        </p:nvSpPr>
        <p:spPr>
          <a:xfrm>
            <a:off x="11151430" y="13252"/>
            <a:ext cx="1039452" cy="477054"/>
          </a:xfrm>
          <a:prstGeom prst="rect">
            <a:avLst/>
          </a:prstGeom>
          <a:noFill/>
        </p:spPr>
        <p:txBody>
          <a:bodyPr wrap="none" rtlCol="0">
            <a:spAutoFit/>
          </a:bodyPr>
          <a:lstStyle/>
          <a:p>
            <a:r>
              <a:rPr lang="nl-NL" i="1" dirty="0" err="1">
                <a:solidFill>
                  <a:schemeClr val="tx1">
                    <a:lumMod val="75000"/>
                    <a:lumOff val="25000"/>
                  </a:schemeClr>
                </a:solidFill>
                <a:latin typeface="Calibri Light" panose="020F0302020204030204" pitchFamily="34" charset="0"/>
                <a:cs typeface="Calibri Light" panose="020F0302020204030204" pitchFamily="34" charset="0"/>
              </a:rPr>
              <a:t>Define</a:t>
            </a:r>
            <a:endParaRPr lang="nl-NL" i="1" dirty="0">
              <a:solidFill>
                <a:schemeClr val="tx1">
                  <a:lumMod val="75000"/>
                  <a:lumOff val="25000"/>
                </a:schemeClr>
              </a:solidFill>
              <a:latin typeface="Calibri Light" panose="020F0302020204030204" pitchFamily="34" charset="0"/>
              <a:cs typeface="Calibri Light" panose="020F0302020204030204" pitchFamily="34" charset="0"/>
            </a:endParaRPr>
          </a:p>
        </p:txBody>
      </p:sp>
      <p:cxnSp>
        <p:nvCxnSpPr>
          <p:cNvPr id="14" name="Rechte verbindingslijn 13">
            <a:extLst>
              <a:ext uri="{FF2B5EF4-FFF2-40B4-BE49-F238E27FC236}">
                <a16:creationId xmlns:a16="http://schemas.microsoft.com/office/drawing/2014/main" id="{DE2F7040-508E-49E1-8435-B6ECBB650BE1}"/>
              </a:ext>
            </a:extLst>
          </p:cNvPr>
          <p:cNvCxnSpPr/>
          <p:nvPr/>
        </p:nvCxnSpPr>
        <p:spPr>
          <a:xfrm>
            <a:off x="7315207" y="723275"/>
            <a:ext cx="0" cy="8094154"/>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Text Box 4"/>
          <p:cNvSpPr txBox="1">
            <a:spLocks noChangeArrowheads="1"/>
          </p:cNvSpPr>
          <p:nvPr/>
        </p:nvSpPr>
        <p:spPr bwMode="auto">
          <a:xfrm>
            <a:off x="6596745" y="5064313"/>
            <a:ext cx="5734592" cy="20623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22191" tIns="61096" rIns="122191" bIns="61096">
            <a:spAutoFit/>
          </a:bodyPr>
          <a:lstStyle>
            <a:lvl1pPr marL="177800" indent="-177800" defTabSz="1362075">
              <a:spcBef>
                <a:spcPct val="50000"/>
              </a:spcBef>
              <a:defRPr sz="2500">
                <a:solidFill>
                  <a:schemeClr val="tx1"/>
                </a:solidFill>
                <a:latin typeface="Arial" panose="020B0604020202020204" pitchFamily="34" charset="0"/>
              </a:defRPr>
            </a:lvl1pPr>
            <a:lvl2pPr marL="742950" indent="-285750" defTabSz="1362075">
              <a:spcBef>
                <a:spcPct val="50000"/>
              </a:spcBef>
              <a:defRPr sz="2500">
                <a:solidFill>
                  <a:schemeClr val="tx1"/>
                </a:solidFill>
                <a:latin typeface="Arial" panose="020B0604020202020204" pitchFamily="34" charset="0"/>
              </a:defRPr>
            </a:lvl2pPr>
            <a:lvl3pPr marL="1143000" indent="-228600" defTabSz="1362075">
              <a:spcBef>
                <a:spcPct val="50000"/>
              </a:spcBef>
              <a:defRPr sz="2500">
                <a:solidFill>
                  <a:schemeClr val="tx1"/>
                </a:solidFill>
                <a:latin typeface="Arial" panose="020B0604020202020204" pitchFamily="34" charset="0"/>
              </a:defRPr>
            </a:lvl3pPr>
            <a:lvl4pPr marL="1600200" indent="-228600" defTabSz="1362075">
              <a:spcBef>
                <a:spcPct val="50000"/>
              </a:spcBef>
              <a:defRPr sz="2500">
                <a:solidFill>
                  <a:schemeClr val="tx1"/>
                </a:solidFill>
                <a:latin typeface="Arial" panose="020B0604020202020204" pitchFamily="34" charset="0"/>
              </a:defRPr>
            </a:lvl4pPr>
            <a:lvl5pPr marL="2057400" indent="-228600" defTabSz="1362075">
              <a:spcBef>
                <a:spcPct val="50000"/>
              </a:spcBef>
              <a:defRPr sz="2500">
                <a:solidFill>
                  <a:schemeClr val="tx1"/>
                </a:solidFill>
                <a:latin typeface="Arial" panose="020B0604020202020204" pitchFamily="34" charset="0"/>
              </a:defRPr>
            </a:lvl5pPr>
            <a:lvl6pPr marL="2514600" indent="-228600" defTabSz="1362075" eaLnBrk="0" fontAlgn="base" hangingPunct="0">
              <a:spcBef>
                <a:spcPct val="50000"/>
              </a:spcBef>
              <a:spcAft>
                <a:spcPct val="0"/>
              </a:spcAft>
              <a:defRPr sz="2500">
                <a:solidFill>
                  <a:schemeClr val="tx1"/>
                </a:solidFill>
                <a:latin typeface="Arial" panose="020B0604020202020204" pitchFamily="34" charset="0"/>
              </a:defRPr>
            </a:lvl6pPr>
            <a:lvl7pPr marL="2971800" indent="-228600" defTabSz="1362075" eaLnBrk="0" fontAlgn="base" hangingPunct="0">
              <a:spcBef>
                <a:spcPct val="50000"/>
              </a:spcBef>
              <a:spcAft>
                <a:spcPct val="0"/>
              </a:spcAft>
              <a:defRPr sz="2500">
                <a:solidFill>
                  <a:schemeClr val="tx1"/>
                </a:solidFill>
                <a:latin typeface="Arial" panose="020B0604020202020204" pitchFamily="34" charset="0"/>
              </a:defRPr>
            </a:lvl7pPr>
            <a:lvl8pPr marL="3429000" indent="-228600" defTabSz="1362075" eaLnBrk="0" fontAlgn="base" hangingPunct="0">
              <a:spcBef>
                <a:spcPct val="50000"/>
              </a:spcBef>
              <a:spcAft>
                <a:spcPct val="0"/>
              </a:spcAft>
              <a:defRPr sz="2500">
                <a:solidFill>
                  <a:schemeClr val="tx1"/>
                </a:solidFill>
                <a:latin typeface="Arial" panose="020B0604020202020204" pitchFamily="34" charset="0"/>
              </a:defRPr>
            </a:lvl8pPr>
            <a:lvl9pPr marL="3886200" indent="-228600" defTabSz="1362075" eaLnBrk="0" fontAlgn="base" hangingPunct="0">
              <a:spcBef>
                <a:spcPct val="50000"/>
              </a:spcBef>
              <a:spcAft>
                <a:spcPct val="0"/>
              </a:spcAft>
              <a:defRPr sz="2500">
                <a:solidFill>
                  <a:schemeClr val="tx1"/>
                </a:solidFill>
                <a:latin typeface="Arial" panose="020B0604020202020204" pitchFamily="34" charset="0"/>
              </a:defRPr>
            </a:lvl9pPr>
          </a:lstStyle>
          <a:p>
            <a:pPr algn="just" eaLnBrk="1" hangingPunct="1"/>
            <a:r>
              <a:rPr lang="nl-NL" altLang="nl-NL" sz="1800" b="1" u="sng" dirty="0">
                <a:solidFill>
                  <a:schemeClr val="tx1">
                    <a:lumMod val="75000"/>
                    <a:lumOff val="25000"/>
                  </a:schemeClr>
                </a:solidFill>
                <a:latin typeface="Calibri Light" panose="020F0302020204030204" pitchFamily="34" charset="0"/>
                <a:cs typeface="Calibri Light" panose="020F0302020204030204" pitchFamily="34" charset="0"/>
              </a:rPr>
              <a:t>Huidige prestatie:</a:t>
            </a:r>
          </a:p>
          <a:p>
            <a:pPr algn="just" eaLnBrk="1" hangingPunct="1">
              <a:buFontTx/>
              <a:buChar char="•"/>
            </a:pPr>
            <a:r>
              <a:rPr lang="nl-NL" altLang="nl-NL" sz="1800" i="1" dirty="0">
                <a:solidFill>
                  <a:schemeClr val="bg1">
                    <a:lumMod val="75000"/>
                  </a:schemeClr>
                </a:solidFill>
                <a:latin typeface="Calibri Light" panose="020F0302020204030204" pitchFamily="34" charset="0"/>
                <a:cs typeface="Calibri Light" panose="020F0302020204030204" pitchFamily="34" charset="0"/>
              </a:rPr>
              <a:t>Stel de echte omvang van het probleem vast en maak (al dan niet grafisch) zichtbaar op welk niveau het proces presteert bij aanvang van je project.</a:t>
            </a:r>
          </a:p>
          <a:p>
            <a:pPr algn="just" eaLnBrk="1" hangingPunct="1">
              <a:buFontTx/>
              <a:buChar char="•"/>
            </a:pPr>
            <a:r>
              <a:rPr lang="nl-NL" altLang="nl-NL" sz="1800" i="1" dirty="0">
                <a:solidFill>
                  <a:schemeClr val="bg1">
                    <a:lumMod val="75000"/>
                  </a:schemeClr>
                </a:solidFill>
                <a:latin typeface="Calibri Light" panose="020F0302020204030204" pitchFamily="34" charset="0"/>
                <a:cs typeface="Calibri Light" panose="020F0302020204030204" pitchFamily="34" charset="0"/>
              </a:rPr>
              <a:t>Geef informatie over de belangrijkste parameters van het proces: gemiddelde, mediaan, standaarddeviatie, etc.</a:t>
            </a:r>
          </a:p>
        </p:txBody>
      </p:sp>
      <p:sp>
        <p:nvSpPr>
          <p:cNvPr id="15368" name="Text Box 8"/>
          <p:cNvSpPr txBox="1">
            <a:spLocks noChangeArrowheads="1"/>
          </p:cNvSpPr>
          <p:nvPr/>
        </p:nvSpPr>
        <p:spPr bwMode="auto">
          <a:xfrm>
            <a:off x="222069" y="779511"/>
            <a:ext cx="4429986" cy="1369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22191" tIns="61096" rIns="122191" bIns="61096">
            <a:spAutoFit/>
          </a:bodyPr>
          <a:lstStyle>
            <a:lvl1pPr marL="177800" indent="-177800" defTabSz="1362075">
              <a:spcBef>
                <a:spcPct val="50000"/>
              </a:spcBef>
              <a:tabLst>
                <a:tab pos="3949700" algn="l"/>
              </a:tabLst>
              <a:defRPr sz="2500">
                <a:solidFill>
                  <a:schemeClr val="tx1"/>
                </a:solidFill>
                <a:latin typeface="Arial" panose="020B0604020202020204" pitchFamily="34" charset="0"/>
              </a:defRPr>
            </a:lvl1pPr>
            <a:lvl2pPr marL="742950" indent="-285750" defTabSz="1362075">
              <a:spcBef>
                <a:spcPct val="50000"/>
              </a:spcBef>
              <a:tabLst>
                <a:tab pos="3949700" algn="l"/>
              </a:tabLst>
              <a:defRPr sz="2500">
                <a:solidFill>
                  <a:schemeClr val="tx1"/>
                </a:solidFill>
                <a:latin typeface="Arial" panose="020B0604020202020204" pitchFamily="34" charset="0"/>
              </a:defRPr>
            </a:lvl2pPr>
            <a:lvl3pPr marL="1143000" indent="-228600" defTabSz="1362075">
              <a:spcBef>
                <a:spcPct val="50000"/>
              </a:spcBef>
              <a:tabLst>
                <a:tab pos="3949700" algn="l"/>
              </a:tabLst>
              <a:defRPr sz="2500">
                <a:solidFill>
                  <a:schemeClr val="tx1"/>
                </a:solidFill>
                <a:latin typeface="Arial" panose="020B0604020202020204" pitchFamily="34" charset="0"/>
              </a:defRPr>
            </a:lvl3pPr>
            <a:lvl4pPr marL="1600200" indent="-228600" defTabSz="1362075">
              <a:spcBef>
                <a:spcPct val="50000"/>
              </a:spcBef>
              <a:tabLst>
                <a:tab pos="3949700" algn="l"/>
              </a:tabLst>
              <a:defRPr sz="2500">
                <a:solidFill>
                  <a:schemeClr val="tx1"/>
                </a:solidFill>
                <a:latin typeface="Arial" panose="020B0604020202020204" pitchFamily="34" charset="0"/>
              </a:defRPr>
            </a:lvl4pPr>
            <a:lvl5pPr marL="2057400" indent="-228600" defTabSz="1362075">
              <a:spcBef>
                <a:spcPct val="50000"/>
              </a:spcBef>
              <a:tabLst>
                <a:tab pos="3949700" algn="l"/>
              </a:tabLst>
              <a:defRPr sz="2500">
                <a:solidFill>
                  <a:schemeClr val="tx1"/>
                </a:solidFill>
                <a:latin typeface="Arial" panose="020B0604020202020204" pitchFamily="34" charset="0"/>
              </a:defRPr>
            </a:lvl5pPr>
            <a:lvl6pPr marL="2514600" indent="-228600" defTabSz="1362075" eaLnBrk="0" fontAlgn="base" hangingPunct="0">
              <a:spcBef>
                <a:spcPct val="50000"/>
              </a:spcBef>
              <a:spcAft>
                <a:spcPct val="0"/>
              </a:spcAft>
              <a:tabLst>
                <a:tab pos="3949700" algn="l"/>
              </a:tabLst>
              <a:defRPr sz="2500">
                <a:solidFill>
                  <a:schemeClr val="tx1"/>
                </a:solidFill>
                <a:latin typeface="Arial" panose="020B0604020202020204" pitchFamily="34" charset="0"/>
              </a:defRPr>
            </a:lvl6pPr>
            <a:lvl7pPr marL="2971800" indent="-228600" defTabSz="1362075" eaLnBrk="0" fontAlgn="base" hangingPunct="0">
              <a:spcBef>
                <a:spcPct val="50000"/>
              </a:spcBef>
              <a:spcAft>
                <a:spcPct val="0"/>
              </a:spcAft>
              <a:tabLst>
                <a:tab pos="3949700" algn="l"/>
              </a:tabLst>
              <a:defRPr sz="2500">
                <a:solidFill>
                  <a:schemeClr val="tx1"/>
                </a:solidFill>
                <a:latin typeface="Arial" panose="020B0604020202020204" pitchFamily="34" charset="0"/>
              </a:defRPr>
            </a:lvl7pPr>
            <a:lvl8pPr marL="3429000" indent="-228600" defTabSz="1362075" eaLnBrk="0" fontAlgn="base" hangingPunct="0">
              <a:spcBef>
                <a:spcPct val="50000"/>
              </a:spcBef>
              <a:spcAft>
                <a:spcPct val="0"/>
              </a:spcAft>
              <a:tabLst>
                <a:tab pos="3949700" algn="l"/>
              </a:tabLst>
              <a:defRPr sz="2500">
                <a:solidFill>
                  <a:schemeClr val="tx1"/>
                </a:solidFill>
                <a:latin typeface="Arial" panose="020B0604020202020204" pitchFamily="34" charset="0"/>
              </a:defRPr>
            </a:lvl8pPr>
            <a:lvl9pPr marL="3886200" indent="-228600" defTabSz="1362075" eaLnBrk="0" fontAlgn="base" hangingPunct="0">
              <a:spcBef>
                <a:spcPct val="50000"/>
              </a:spcBef>
              <a:spcAft>
                <a:spcPct val="0"/>
              </a:spcAft>
              <a:tabLst>
                <a:tab pos="3949700" algn="l"/>
              </a:tabLst>
              <a:defRPr sz="2500">
                <a:solidFill>
                  <a:schemeClr val="tx1"/>
                </a:solidFill>
                <a:latin typeface="Arial" panose="020B0604020202020204" pitchFamily="34" charset="0"/>
              </a:defRPr>
            </a:lvl9pPr>
          </a:lstStyle>
          <a:p>
            <a:pPr algn="just" eaLnBrk="1" hangingPunct="1"/>
            <a:r>
              <a:rPr lang="nl-NL" altLang="nl-NL" sz="1800" b="1" u="sng" dirty="0">
                <a:solidFill>
                  <a:schemeClr val="tx1">
                    <a:lumMod val="75000"/>
                    <a:lumOff val="25000"/>
                  </a:schemeClr>
                </a:solidFill>
                <a:latin typeface="Calibri Light" panose="020F0302020204030204" pitchFamily="34" charset="0"/>
                <a:cs typeface="Calibri Light" panose="020F0302020204030204" pitchFamily="34" charset="0"/>
              </a:rPr>
              <a:t>SIPOC</a:t>
            </a:r>
          </a:p>
          <a:p>
            <a:pPr eaLnBrk="1" hangingPunct="1">
              <a:buFontTx/>
              <a:buChar char="•"/>
            </a:pPr>
            <a:r>
              <a:rPr lang="nl-NL" altLang="nl-NL" sz="1800" i="1" dirty="0">
                <a:solidFill>
                  <a:schemeClr val="bg1">
                    <a:lumMod val="75000"/>
                  </a:schemeClr>
                </a:solidFill>
                <a:latin typeface="Calibri Light" panose="020F0302020204030204" pitchFamily="34" charset="0"/>
                <a:cs typeface="Calibri Light" panose="020F0302020204030204" pitchFamily="34" charset="0"/>
              </a:rPr>
              <a:t>Maak een SIPOC om een eerste verkenning te maken van het speelveld van het (end-2-end) proces.</a:t>
            </a:r>
          </a:p>
        </p:txBody>
      </p:sp>
      <p:sp>
        <p:nvSpPr>
          <p:cNvPr id="20" name="Text Box 22"/>
          <p:cNvSpPr txBox="1">
            <a:spLocks noChangeArrowheads="1"/>
          </p:cNvSpPr>
          <p:nvPr/>
        </p:nvSpPr>
        <p:spPr bwMode="auto">
          <a:xfrm>
            <a:off x="11025303" y="477054"/>
            <a:ext cx="1719959" cy="246221"/>
          </a:xfrm>
          <a:prstGeom prst="rect">
            <a:avLst/>
          </a:prstGeom>
          <a:noFill/>
          <a:ln>
            <a:noFill/>
          </a:ln>
          <a:effectLst/>
          <a:extLst>
            <a:ext uri="{909E8E84-426E-40DD-AFC4-6F175D3DCCD1}">
              <a14:hiddenFill xmlns:a14="http://schemas.microsoft.com/office/drawing/2010/main">
                <a:solidFill>
                  <a:srgbClr val="B4C3E1"/>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1222375">
              <a:spcBef>
                <a:spcPct val="50000"/>
              </a:spcBef>
              <a:defRPr sz="2500">
                <a:solidFill>
                  <a:schemeClr val="tx1"/>
                </a:solidFill>
                <a:latin typeface="Arial" panose="020B0604020202020204" pitchFamily="34" charset="0"/>
              </a:defRPr>
            </a:lvl1pPr>
            <a:lvl2pPr marL="742950" indent="-285750" defTabSz="1222375">
              <a:spcBef>
                <a:spcPct val="50000"/>
              </a:spcBef>
              <a:defRPr sz="2500">
                <a:solidFill>
                  <a:schemeClr val="tx1"/>
                </a:solidFill>
                <a:latin typeface="Arial" panose="020B0604020202020204" pitchFamily="34" charset="0"/>
              </a:defRPr>
            </a:lvl2pPr>
            <a:lvl3pPr marL="1143000" indent="-228600" defTabSz="1222375">
              <a:spcBef>
                <a:spcPct val="50000"/>
              </a:spcBef>
              <a:defRPr sz="2500">
                <a:solidFill>
                  <a:schemeClr val="tx1"/>
                </a:solidFill>
                <a:latin typeface="Arial" panose="020B0604020202020204" pitchFamily="34" charset="0"/>
              </a:defRPr>
            </a:lvl3pPr>
            <a:lvl4pPr marL="1600200" indent="-228600" defTabSz="1222375">
              <a:spcBef>
                <a:spcPct val="50000"/>
              </a:spcBef>
              <a:defRPr sz="2500">
                <a:solidFill>
                  <a:schemeClr val="tx1"/>
                </a:solidFill>
                <a:latin typeface="Arial" panose="020B0604020202020204" pitchFamily="34" charset="0"/>
              </a:defRPr>
            </a:lvl4pPr>
            <a:lvl5pPr marL="2057400" indent="-228600" defTabSz="1222375">
              <a:spcBef>
                <a:spcPct val="50000"/>
              </a:spcBef>
              <a:defRPr sz="2500">
                <a:solidFill>
                  <a:schemeClr val="tx1"/>
                </a:solidFill>
                <a:latin typeface="Arial" panose="020B0604020202020204" pitchFamily="34" charset="0"/>
              </a:defRPr>
            </a:lvl5pPr>
            <a:lvl6pPr marL="2514600" indent="-228600" defTabSz="1222375" eaLnBrk="0" fontAlgn="base" hangingPunct="0">
              <a:spcBef>
                <a:spcPct val="50000"/>
              </a:spcBef>
              <a:spcAft>
                <a:spcPct val="0"/>
              </a:spcAft>
              <a:defRPr sz="2500">
                <a:solidFill>
                  <a:schemeClr val="tx1"/>
                </a:solidFill>
                <a:latin typeface="Arial" panose="020B0604020202020204" pitchFamily="34" charset="0"/>
              </a:defRPr>
            </a:lvl6pPr>
            <a:lvl7pPr marL="2971800" indent="-228600" defTabSz="1222375" eaLnBrk="0" fontAlgn="base" hangingPunct="0">
              <a:spcBef>
                <a:spcPct val="50000"/>
              </a:spcBef>
              <a:spcAft>
                <a:spcPct val="0"/>
              </a:spcAft>
              <a:defRPr sz="2500">
                <a:solidFill>
                  <a:schemeClr val="tx1"/>
                </a:solidFill>
                <a:latin typeface="Arial" panose="020B0604020202020204" pitchFamily="34" charset="0"/>
              </a:defRPr>
            </a:lvl7pPr>
            <a:lvl8pPr marL="3429000" indent="-228600" defTabSz="1222375" eaLnBrk="0" fontAlgn="base" hangingPunct="0">
              <a:spcBef>
                <a:spcPct val="50000"/>
              </a:spcBef>
              <a:spcAft>
                <a:spcPct val="0"/>
              </a:spcAft>
              <a:defRPr sz="2500">
                <a:solidFill>
                  <a:schemeClr val="tx1"/>
                </a:solidFill>
                <a:latin typeface="Arial" panose="020B0604020202020204" pitchFamily="34" charset="0"/>
              </a:defRPr>
            </a:lvl8pPr>
            <a:lvl9pPr marL="3886200" indent="-228600" defTabSz="1222375" eaLnBrk="0" fontAlgn="base" hangingPunct="0">
              <a:spcBef>
                <a:spcPct val="50000"/>
              </a:spcBef>
              <a:spcAft>
                <a:spcPct val="0"/>
              </a:spcAft>
              <a:defRPr sz="2500">
                <a:solidFill>
                  <a:schemeClr val="tx1"/>
                </a:solidFill>
                <a:latin typeface="Arial" panose="020B0604020202020204" pitchFamily="34" charset="0"/>
              </a:defRPr>
            </a:lvl9pPr>
          </a:lstStyle>
          <a:p>
            <a:pPr algn="r" eaLnBrk="1" hangingPunct="1"/>
            <a:r>
              <a:rPr lang="es-ES" altLang="nl-NL" sz="1600" dirty="0">
                <a:solidFill>
                  <a:schemeClr val="tx1">
                    <a:lumMod val="75000"/>
                    <a:lumOff val="25000"/>
                  </a:schemeClr>
                </a:solidFill>
                <a:latin typeface="Calibri Light" panose="020F0302020204030204" pitchFamily="34" charset="0"/>
                <a:cs typeface="Calibri Light" panose="020F0302020204030204" pitchFamily="34" charset="0"/>
              </a:rPr>
              <a:t>Het probleem meten</a:t>
            </a:r>
          </a:p>
        </p:txBody>
      </p:sp>
      <p:sp>
        <p:nvSpPr>
          <p:cNvPr id="21" name="Tekstvak 20"/>
          <p:cNvSpPr txBox="1"/>
          <p:nvPr/>
        </p:nvSpPr>
        <p:spPr>
          <a:xfrm>
            <a:off x="10959358" y="13252"/>
            <a:ext cx="1332416" cy="477054"/>
          </a:xfrm>
          <a:prstGeom prst="rect">
            <a:avLst/>
          </a:prstGeom>
          <a:noFill/>
        </p:spPr>
        <p:txBody>
          <a:bodyPr wrap="none" rtlCol="0">
            <a:spAutoFit/>
          </a:bodyPr>
          <a:lstStyle/>
          <a:p>
            <a:r>
              <a:rPr lang="nl-NL" i="1" dirty="0">
                <a:solidFill>
                  <a:schemeClr val="tx1">
                    <a:lumMod val="75000"/>
                    <a:lumOff val="25000"/>
                  </a:schemeClr>
                </a:solidFill>
                <a:latin typeface="Calibri Light" panose="020F0302020204030204" pitchFamily="34" charset="0"/>
                <a:cs typeface="Calibri Light" panose="020F0302020204030204" pitchFamily="34" charset="0"/>
              </a:rPr>
              <a:t>Measure</a:t>
            </a:r>
          </a:p>
        </p:txBody>
      </p:sp>
      <p:cxnSp>
        <p:nvCxnSpPr>
          <p:cNvPr id="12" name="Rechte verbindingslijn 11">
            <a:extLst>
              <a:ext uri="{FF2B5EF4-FFF2-40B4-BE49-F238E27FC236}">
                <a16:creationId xmlns:a16="http://schemas.microsoft.com/office/drawing/2014/main" id="{A386360A-581E-41AC-818C-732B06956992}"/>
              </a:ext>
            </a:extLst>
          </p:cNvPr>
          <p:cNvCxnSpPr>
            <a:cxnSpLocks/>
          </p:cNvCxnSpPr>
          <p:nvPr/>
        </p:nvCxnSpPr>
        <p:spPr>
          <a:xfrm>
            <a:off x="222069" y="4872445"/>
            <a:ext cx="12523193" cy="0"/>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0" name="Rechte verbindingslijn 9">
            <a:extLst>
              <a:ext uri="{FF2B5EF4-FFF2-40B4-BE49-F238E27FC236}">
                <a16:creationId xmlns:a16="http://schemas.microsoft.com/office/drawing/2014/main" id="{075658A2-B35D-441F-8B0A-C6DDAA5017A2}"/>
              </a:ext>
            </a:extLst>
          </p:cNvPr>
          <p:cNvCxnSpPr>
            <a:cxnSpLocks/>
          </p:cNvCxnSpPr>
          <p:nvPr/>
        </p:nvCxnSpPr>
        <p:spPr>
          <a:xfrm>
            <a:off x="6322423" y="4865915"/>
            <a:ext cx="0" cy="3781696"/>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Text Box 4">
            <a:extLst>
              <a:ext uri="{FF2B5EF4-FFF2-40B4-BE49-F238E27FC236}">
                <a16:creationId xmlns:a16="http://schemas.microsoft.com/office/drawing/2014/main" id="{51D93B97-47D3-4118-99EA-ACE51D217886}"/>
              </a:ext>
            </a:extLst>
          </p:cNvPr>
          <p:cNvSpPr txBox="1">
            <a:spLocks noChangeArrowheads="1"/>
          </p:cNvSpPr>
          <p:nvPr/>
        </p:nvSpPr>
        <p:spPr bwMode="auto">
          <a:xfrm>
            <a:off x="222069" y="5064313"/>
            <a:ext cx="5826034" cy="206237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22191" tIns="61096" rIns="122191" bIns="61096">
            <a:spAutoFit/>
          </a:bodyPr>
          <a:lstStyle>
            <a:lvl1pPr marL="177800" indent="-177800" defTabSz="1362075">
              <a:spcBef>
                <a:spcPct val="50000"/>
              </a:spcBef>
              <a:defRPr sz="2500">
                <a:solidFill>
                  <a:schemeClr val="tx1"/>
                </a:solidFill>
                <a:latin typeface="Arial" panose="020B0604020202020204" pitchFamily="34" charset="0"/>
              </a:defRPr>
            </a:lvl1pPr>
            <a:lvl2pPr marL="742950" indent="-285750" defTabSz="1362075">
              <a:spcBef>
                <a:spcPct val="50000"/>
              </a:spcBef>
              <a:defRPr sz="2500">
                <a:solidFill>
                  <a:schemeClr val="tx1"/>
                </a:solidFill>
                <a:latin typeface="Arial" panose="020B0604020202020204" pitchFamily="34" charset="0"/>
              </a:defRPr>
            </a:lvl2pPr>
            <a:lvl3pPr marL="1143000" indent="-228600" defTabSz="1362075">
              <a:spcBef>
                <a:spcPct val="50000"/>
              </a:spcBef>
              <a:defRPr sz="2500">
                <a:solidFill>
                  <a:schemeClr val="tx1"/>
                </a:solidFill>
                <a:latin typeface="Arial" panose="020B0604020202020204" pitchFamily="34" charset="0"/>
              </a:defRPr>
            </a:lvl3pPr>
            <a:lvl4pPr marL="1600200" indent="-228600" defTabSz="1362075">
              <a:spcBef>
                <a:spcPct val="50000"/>
              </a:spcBef>
              <a:defRPr sz="2500">
                <a:solidFill>
                  <a:schemeClr val="tx1"/>
                </a:solidFill>
                <a:latin typeface="Arial" panose="020B0604020202020204" pitchFamily="34" charset="0"/>
              </a:defRPr>
            </a:lvl4pPr>
            <a:lvl5pPr marL="2057400" indent="-228600" defTabSz="1362075">
              <a:spcBef>
                <a:spcPct val="50000"/>
              </a:spcBef>
              <a:defRPr sz="2500">
                <a:solidFill>
                  <a:schemeClr val="tx1"/>
                </a:solidFill>
                <a:latin typeface="Arial" panose="020B0604020202020204" pitchFamily="34" charset="0"/>
              </a:defRPr>
            </a:lvl5pPr>
            <a:lvl6pPr marL="2514600" indent="-228600" defTabSz="1362075" eaLnBrk="0" fontAlgn="base" hangingPunct="0">
              <a:spcBef>
                <a:spcPct val="50000"/>
              </a:spcBef>
              <a:spcAft>
                <a:spcPct val="0"/>
              </a:spcAft>
              <a:defRPr sz="2500">
                <a:solidFill>
                  <a:schemeClr val="tx1"/>
                </a:solidFill>
                <a:latin typeface="Arial" panose="020B0604020202020204" pitchFamily="34" charset="0"/>
              </a:defRPr>
            </a:lvl6pPr>
            <a:lvl7pPr marL="2971800" indent="-228600" defTabSz="1362075" eaLnBrk="0" fontAlgn="base" hangingPunct="0">
              <a:spcBef>
                <a:spcPct val="50000"/>
              </a:spcBef>
              <a:spcAft>
                <a:spcPct val="0"/>
              </a:spcAft>
              <a:defRPr sz="2500">
                <a:solidFill>
                  <a:schemeClr val="tx1"/>
                </a:solidFill>
                <a:latin typeface="Arial" panose="020B0604020202020204" pitchFamily="34" charset="0"/>
              </a:defRPr>
            </a:lvl7pPr>
            <a:lvl8pPr marL="3429000" indent="-228600" defTabSz="1362075" eaLnBrk="0" fontAlgn="base" hangingPunct="0">
              <a:spcBef>
                <a:spcPct val="50000"/>
              </a:spcBef>
              <a:spcAft>
                <a:spcPct val="0"/>
              </a:spcAft>
              <a:defRPr sz="2500">
                <a:solidFill>
                  <a:schemeClr val="tx1"/>
                </a:solidFill>
                <a:latin typeface="Arial" panose="020B0604020202020204" pitchFamily="34" charset="0"/>
              </a:defRPr>
            </a:lvl8pPr>
            <a:lvl9pPr marL="3886200" indent="-228600" defTabSz="1362075" eaLnBrk="0" fontAlgn="base" hangingPunct="0">
              <a:spcBef>
                <a:spcPct val="50000"/>
              </a:spcBef>
              <a:spcAft>
                <a:spcPct val="0"/>
              </a:spcAft>
              <a:defRPr sz="2500">
                <a:solidFill>
                  <a:schemeClr val="tx1"/>
                </a:solidFill>
                <a:latin typeface="Arial" panose="020B0604020202020204" pitchFamily="34" charset="0"/>
              </a:defRPr>
            </a:lvl9pPr>
          </a:lstStyle>
          <a:p>
            <a:pPr algn="just" eaLnBrk="1" hangingPunct="1"/>
            <a:r>
              <a:rPr lang="nl-NL" altLang="nl-NL" sz="1800" b="1" u="sng" dirty="0">
                <a:solidFill>
                  <a:schemeClr val="tx1">
                    <a:lumMod val="75000"/>
                    <a:lumOff val="25000"/>
                  </a:schemeClr>
                </a:solidFill>
                <a:latin typeface="Calibri Light" panose="020F0302020204030204" pitchFamily="34" charset="0"/>
                <a:cs typeface="Calibri Light" panose="020F0302020204030204" pitchFamily="34" charset="0"/>
              </a:rPr>
              <a:t>CTQ-tree</a:t>
            </a:r>
          </a:p>
          <a:p>
            <a:pPr algn="just" eaLnBrk="1" hangingPunct="1">
              <a:buFontTx/>
              <a:buChar char="•"/>
            </a:pPr>
            <a:r>
              <a:rPr lang="nl-NL" altLang="nl-NL" sz="1800" i="1" dirty="0">
                <a:solidFill>
                  <a:schemeClr val="bg1">
                    <a:lumMod val="75000"/>
                  </a:schemeClr>
                </a:solidFill>
                <a:latin typeface="Calibri Light" panose="020F0302020204030204" pitchFamily="34" charset="0"/>
                <a:cs typeface="Calibri Light" panose="020F0302020204030204" pitchFamily="34" charset="0"/>
              </a:rPr>
              <a:t>Maak in een CTQ-tree zichtbaar hoe je het probleem meetbaar gaat maken. Is de manier waarop je dit nu gaat meten ook te gebruiken voor een meting na het project, zodat je de resultaten kan vergelijken?</a:t>
            </a:r>
            <a:endParaRPr lang="nl-NL" altLang="nl-NL" sz="1800" dirty="0">
              <a:solidFill>
                <a:schemeClr val="bg1">
                  <a:lumMod val="75000"/>
                </a:schemeClr>
              </a:solidFill>
              <a:latin typeface="Calibri Light" panose="020F0302020204030204" pitchFamily="34" charset="0"/>
              <a:cs typeface="Calibri Light" panose="020F0302020204030204" pitchFamily="34" charset="0"/>
            </a:endParaRPr>
          </a:p>
          <a:p>
            <a:pPr algn="just" eaLnBrk="1" hangingPunct="1">
              <a:buFontTx/>
              <a:buChar char="•"/>
            </a:pPr>
            <a:endParaRPr lang="nl-NL" altLang="nl-NL" sz="1800" dirty="0">
              <a:solidFill>
                <a:schemeClr val="bg1">
                  <a:lumMod val="75000"/>
                </a:schemeClr>
              </a:solidFill>
              <a:latin typeface="Calibri Light" panose="020F0302020204030204" pitchFamily="34" charset="0"/>
              <a:cs typeface="Calibri Light" panose="020F0302020204030204" pitchFamily="34" charset="0"/>
            </a:endParaRPr>
          </a:p>
        </p:txBody>
      </p:sp>
      <p:sp>
        <p:nvSpPr>
          <p:cNvPr id="16" name="Text Box 8">
            <a:extLst>
              <a:ext uri="{FF2B5EF4-FFF2-40B4-BE49-F238E27FC236}">
                <a16:creationId xmlns:a16="http://schemas.microsoft.com/office/drawing/2014/main" id="{800B8BF3-2888-4B3A-8BF1-FE568B3C4353}"/>
              </a:ext>
            </a:extLst>
          </p:cNvPr>
          <p:cNvSpPr txBox="1">
            <a:spLocks noChangeArrowheads="1"/>
          </p:cNvSpPr>
          <p:nvPr/>
        </p:nvSpPr>
        <p:spPr bwMode="auto">
          <a:xfrm>
            <a:off x="5138058" y="779511"/>
            <a:ext cx="6313487" cy="17853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22191" tIns="61096" rIns="122191" bIns="61096">
            <a:spAutoFit/>
          </a:bodyPr>
          <a:lstStyle>
            <a:lvl1pPr marL="177800" indent="-177800" defTabSz="1362075">
              <a:spcBef>
                <a:spcPct val="50000"/>
              </a:spcBef>
              <a:tabLst>
                <a:tab pos="3949700" algn="l"/>
              </a:tabLst>
              <a:defRPr sz="2500">
                <a:solidFill>
                  <a:schemeClr val="tx1"/>
                </a:solidFill>
                <a:latin typeface="Arial" panose="020B0604020202020204" pitchFamily="34" charset="0"/>
              </a:defRPr>
            </a:lvl1pPr>
            <a:lvl2pPr marL="742950" indent="-285750" defTabSz="1362075">
              <a:spcBef>
                <a:spcPct val="50000"/>
              </a:spcBef>
              <a:tabLst>
                <a:tab pos="3949700" algn="l"/>
              </a:tabLst>
              <a:defRPr sz="2500">
                <a:solidFill>
                  <a:schemeClr val="tx1"/>
                </a:solidFill>
                <a:latin typeface="Arial" panose="020B0604020202020204" pitchFamily="34" charset="0"/>
              </a:defRPr>
            </a:lvl2pPr>
            <a:lvl3pPr marL="1143000" indent="-228600" defTabSz="1362075">
              <a:spcBef>
                <a:spcPct val="50000"/>
              </a:spcBef>
              <a:tabLst>
                <a:tab pos="3949700" algn="l"/>
              </a:tabLst>
              <a:defRPr sz="2500">
                <a:solidFill>
                  <a:schemeClr val="tx1"/>
                </a:solidFill>
                <a:latin typeface="Arial" panose="020B0604020202020204" pitchFamily="34" charset="0"/>
              </a:defRPr>
            </a:lvl3pPr>
            <a:lvl4pPr marL="1600200" indent="-228600" defTabSz="1362075">
              <a:spcBef>
                <a:spcPct val="50000"/>
              </a:spcBef>
              <a:tabLst>
                <a:tab pos="3949700" algn="l"/>
              </a:tabLst>
              <a:defRPr sz="2500">
                <a:solidFill>
                  <a:schemeClr val="tx1"/>
                </a:solidFill>
                <a:latin typeface="Arial" panose="020B0604020202020204" pitchFamily="34" charset="0"/>
              </a:defRPr>
            </a:lvl4pPr>
            <a:lvl5pPr marL="2057400" indent="-228600" defTabSz="1362075">
              <a:spcBef>
                <a:spcPct val="50000"/>
              </a:spcBef>
              <a:tabLst>
                <a:tab pos="3949700" algn="l"/>
              </a:tabLst>
              <a:defRPr sz="2500">
                <a:solidFill>
                  <a:schemeClr val="tx1"/>
                </a:solidFill>
                <a:latin typeface="Arial" panose="020B0604020202020204" pitchFamily="34" charset="0"/>
              </a:defRPr>
            </a:lvl5pPr>
            <a:lvl6pPr marL="2514600" indent="-228600" defTabSz="1362075" eaLnBrk="0" fontAlgn="base" hangingPunct="0">
              <a:spcBef>
                <a:spcPct val="50000"/>
              </a:spcBef>
              <a:spcAft>
                <a:spcPct val="0"/>
              </a:spcAft>
              <a:tabLst>
                <a:tab pos="3949700" algn="l"/>
              </a:tabLst>
              <a:defRPr sz="2500">
                <a:solidFill>
                  <a:schemeClr val="tx1"/>
                </a:solidFill>
                <a:latin typeface="Arial" panose="020B0604020202020204" pitchFamily="34" charset="0"/>
              </a:defRPr>
            </a:lvl6pPr>
            <a:lvl7pPr marL="2971800" indent="-228600" defTabSz="1362075" eaLnBrk="0" fontAlgn="base" hangingPunct="0">
              <a:spcBef>
                <a:spcPct val="50000"/>
              </a:spcBef>
              <a:spcAft>
                <a:spcPct val="0"/>
              </a:spcAft>
              <a:tabLst>
                <a:tab pos="3949700" algn="l"/>
              </a:tabLst>
              <a:defRPr sz="2500">
                <a:solidFill>
                  <a:schemeClr val="tx1"/>
                </a:solidFill>
                <a:latin typeface="Arial" panose="020B0604020202020204" pitchFamily="34" charset="0"/>
              </a:defRPr>
            </a:lvl7pPr>
            <a:lvl8pPr marL="3429000" indent="-228600" defTabSz="1362075" eaLnBrk="0" fontAlgn="base" hangingPunct="0">
              <a:spcBef>
                <a:spcPct val="50000"/>
              </a:spcBef>
              <a:spcAft>
                <a:spcPct val="0"/>
              </a:spcAft>
              <a:tabLst>
                <a:tab pos="3949700" algn="l"/>
              </a:tabLst>
              <a:defRPr sz="2500">
                <a:solidFill>
                  <a:schemeClr val="tx1"/>
                </a:solidFill>
                <a:latin typeface="Arial" panose="020B0604020202020204" pitchFamily="34" charset="0"/>
              </a:defRPr>
            </a:lvl8pPr>
            <a:lvl9pPr marL="3886200" indent="-228600" defTabSz="1362075" eaLnBrk="0" fontAlgn="base" hangingPunct="0">
              <a:spcBef>
                <a:spcPct val="50000"/>
              </a:spcBef>
              <a:spcAft>
                <a:spcPct val="0"/>
              </a:spcAft>
              <a:tabLst>
                <a:tab pos="3949700" algn="l"/>
              </a:tabLst>
              <a:defRPr sz="2500">
                <a:solidFill>
                  <a:schemeClr val="tx1"/>
                </a:solidFill>
                <a:latin typeface="Arial" panose="020B0604020202020204" pitchFamily="34" charset="0"/>
              </a:defRPr>
            </a:lvl9pPr>
          </a:lstStyle>
          <a:p>
            <a:pPr algn="just" eaLnBrk="1" hangingPunct="1"/>
            <a:r>
              <a:rPr lang="nl-NL" altLang="nl-NL" sz="1800" b="1" u="sng" dirty="0">
                <a:solidFill>
                  <a:schemeClr val="tx1">
                    <a:lumMod val="75000"/>
                    <a:lumOff val="25000"/>
                  </a:schemeClr>
                </a:solidFill>
                <a:latin typeface="Calibri Light" panose="020F0302020204030204" pitchFamily="34" charset="0"/>
                <a:cs typeface="Calibri Light" panose="020F0302020204030204" pitchFamily="34" charset="0"/>
              </a:rPr>
              <a:t>Procestekening</a:t>
            </a:r>
          </a:p>
          <a:p>
            <a:pPr eaLnBrk="1" hangingPunct="1">
              <a:buFontTx/>
              <a:buChar char="•"/>
            </a:pPr>
            <a:r>
              <a:rPr lang="nl-NL" altLang="nl-NL" sz="1800" i="1" dirty="0">
                <a:solidFill>
                  <a:schemeClr val="bg1">
                    <a:lumMod val="75000"/>
                  </a:schemeClr>
                </a:solidFill>
                <a:latin typeface="Calibri Light" panose="020F0302020204030204" pitchFamily="34" charset="0"/>
                <a:cs typeface="Calibri Light" panose="020F0302020204030204" pitchFamily="34" charset="0"/>
              </a:rPr>
              <a:t>Teken het proces in detail (Flowchart of VSM)</a:t>
            </a:r>
          </a:p>
          <a:p>
            <a:pPr eaLnBrk="1" hangingPunct="1">
              <a:buFontTx/>
              <a:buChar char="•"/>
            </a:pPr>
            <a:r>
              <a:rPr lang="nl-NL" altLang="nl-NL" sz="1800" i="1" dirty="0">
                <a:solidFill>
                  <a:schemeClr val="bg1">
                    <a:lumMod val="75000"/>
                  </a:schemeClr>
                </a:solidFill>
                <a:latin typeface="Calibri Light" panose="020F0302020204030204" pitchFamily="34" charset="0"/>
                <a:cs typeface="Calibri Light" panose="020F0302020204030204" pitchFamily="34" charset="0"/>
              </a:rPr>
              <a:t>Kies een niveau van detail waarmee je de prestatie van het proces kan doorgronden en oplossingen voor het probleem kan vinden</a:t>
            </a:r>
          </a:p>
        </p:txBody>
      </p:sp>
      <p:cxnSp>
        <p:nvCxnSpPr>
          <p:cNvPr id="17" name="Rechte verbindingslijn 16">
            <a:extLst>
              <a:ext uri="{FF2B5EF4-FFF2-40B4-BE49-F238E27FC236}">
                <a16:creationId xmlns:a16="http://schemas.microsoft.com/office/drawing/2014/main" id="{0BBB2B26-E2A0-45EC-9C9D-65839EA04919}"/>
              </a:ext>
            </a:extLst>
          </p:cNvPr>
          <p:cNvCxnSpPr>
            <a:cxnSpLocks/>
          </p:cNvCxnSpPr>
          <p:nvPr/>
        </p:nvCxnSpPr>
        <p:spPr>
          <a:xfrm>
            <a:off x="4841966" y="723275"/>
            <a:ext cx="0" cy="4149170"/>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1" name="Rectangle 3"/>
          <p:cNvSpPr>
            <a:spLocks noChangeArrowheads="1"/>
          </p:cNvSpPr>
          <p:nvPr/>
        </p:nvSpPr>
        <p:spPr bwMode="auto">
          <a:xfrm>
            <a:off x="746125" y="1504466"/>
            <a:ext cx="4908550" cy="85248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lvl1pPr>
              <a:spcBef>
                <a:spcPct val="50000"/>
              </a:spcBef>
              <a:defRPr sz="2500">
                <a:solidFill>
                  <a:schemeClr val="tx1"/>
                </a:solidFill>
                <a:latin typeface="Arial" panose="020B0604020202020204" pitchFamily="34" charset="0"/>
              </a:defRPr>
            </a:lvl1pPr>
            <a:lvl2pPr marL="742950" indent="-285750">
              <a:spcBef>
                <a:spcPct val="50000"/>
              </a:spcBef>
              <a:defRPr sz="2500">
                <a:solidFill>
                  <a:schemeClr val="tx1"/>
                </a:solidFill>
                <a:latin typeface="Arial" panose="020B0604020202020204" pitchFamily="34" charset="0"/>
              </a:defRPr>
            </a:lvl2pPr>
            <a:lvl3pPr marL="1143000" indent="-228600">
              <a:spcBef>
                <a:spcPct val="50000"/>
              </a:spcBef>
              <a:defRPr sz="2500">
                <a:solidFill>
                  <a:schemeClr val="tx1"/>
                </a:solidFill>
                <a:latin typeface="Arial" panose="020B0604020202020204" pitchFamily="34" charset="0"/>
              </a:defRPr>
            </a:lvl3pPr>
            <a:lvl4pPr marL="1600200" indent="-228600">
              <a:spcBef>
                <a:spcPct val="50000"/>
              </a:spcBef>
              <a:defRPr sz="2500">
                <a:solidFill>
                  <a:schemeClr val="tx1"/>
                </a:solidFill>
                <a:latin typeface="Arial" panose="020B0604020202020204" pitchFamily="34" charset="0"/>
              </a:defRPr>
            </a:lvl4pPr>
            <a:lvl5pPr marL="2057400" indent="-228600">
              <a:spcBef>
                <a:spcPct val="50000"/>
              </a:spcBef>
              <a:defRPr sz="2500">
                <a:solidFill>
                  <a:schemeClr val="tx1"/>
                </a:solidFill>
                <a:latin typeface="Arial" panose="020B0604020202020204" pitchFamily="34" charset="0"/>
              </a:defRPr>
            </a:lvl5pPr>
            <a:lvl6pPr marL="2514600" indent="-228600" eaLnBrk="0" fontAlgn="base" hangingPunct="0">
              <a:spcBef>
                <a:spcPct val="50000"/>
              </a:spcBef>
              <a:spcAft>
                <a:spcPct val="0"/>
              </a:spcAft>
              <a:defRPr sz="2500">
                <a:solidFill>
                  <a:schemeClr val="tx1"/>
                </a:solidFill>
                <a:latin typeface="Arial" panose="020B0604020202020204" pitchFamily="34" charset="0"/>
              </a:defRPr>
            </a:lvl6pPr>
            <a:lvl7pPr marL="2971800" indent="-228600" eaLnBrk="0" fontAlgn="base" hangingPunct="0">
              <a:spcBef>
                <a:spcPct val="50000"/>
              </a:spcBef>
              <a:spcAft>
                <a:spcPct val="0"/>
              </a:spcAft>
              <a:defRPr sz="2500">
                <a:solidFill>
                  <a:schemeClr val="tx1"/>
                </a:solidFill>
                <a:latin typeface="Arial" panose="020B0604020202020204" pitchFamily="34" charset="0"/>
              </a:defRPr>
            </a:lvl7pPr>
            <a:lvl8pPr marL="3429000" indent="-228600" eaLnBrk="0" fontAlgn="base" hangingPunct="0">
              <a:spcBef>
                <a:spcPct val="50000"/>
              </a:spcBef>
              <a:spcAft>
                <a:spcPct val="0"/>
              </a:spcAft>
              <a:defRPr sz="2500">
                <a:solidFill>
                  <a:schemeClr val="tx1"/>
                </a:solidFill>
                <a:latin typeface="Arial" panose="020B0604020202020204" pitchFamily="34" charset="0"/>
              </a:defRPr>
            </a:lvl8pPr>
            <a:lvl9pPr marL="3886200" indent="-228600" eaLnBrk="0" fontAlgn="base" hangingPunct="0">
              <a:spcBef>
                <a:spcPct val="50000"/>
              </a:spcBef>
              <a:spcAft>
                <a:spcPct val="0"/>
              </a:spcAft>
              <a:defRPr sz="2500">
                <a:solidFill>
                  <a:schemeClr val="tx1"/>
                </a:solidFill>
                <a:latin typeface="Arial" panose="020B0604020202020204" pitchFamily="34" charset="0"/>
              </a:defRPr>
            </a:lvl9pPr>
          </a:lstStyle>
          <a:p>
            <a:pPr eaLnBrk="1" hangingPunct="1"/>
            <a:endParaRPr lang="nl-NL" altLang="nl-NL">
              <a:solidFill>
                <a:schemeClr val="tx1">
                  <a:lumMod val="75000"/>
                  <a:lumOff val="25000"/>
                </a:schemeClr>
              </a:solidFill>
              <a:latin typeface="Calibri Light" panose="020F0302020204030204" pitchFamily="34" charset="0"/>
              <a:cs typeface="Calibri Light" panose="020F0302020204030204" pitchFamily="34" charset="0"/>
            </a:endParaRPr>
          </a:p>
        </p:txBody>
      </p:sp>
      <p:sp>
        <p:nvSpPr>
          <p:cNvPr id="17412" name="Text Box 4"/>
          <p:cNvSpPr txBox="1">
            <a:spLocks noChangeArrowheads="1"/>
          </p:cNvSpPr>
          <p:nvPr/>
        </p:nvSpPr>
        <p:spPr bwMode="auto">
          <a:xfrm>
            <a:off x="8621487" y="1103860"/>
            <a:ext cx="3905474" cy="35858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22191" tIns="61096" rIns="122191" bIns="61096">
            <a:spAutoFit/>
          </a:bodyPr>
          <a:lstStyle>
            <a:lvl1pPr marL="449263" indent="-449263" defTabSz="1362075">
              <a:spcBef>
                <a:spcPct val="50000"/>
              </a:spcBef>
              <a:defRPr sz="2500">
                <a:solidFill>
                  <a:schemeClr val="tx1"/>
                </a:solidFill>
                <a:latin typeface="Arial" panose="020B0604020202020204" pitchFamily="34" charset="0"/>
              </a:defRPr>
            </a:lvl1pPr>
            <a:lvl2pPr marL="742950" indent="-285750" defTabSz="1362075">
              <a:spcBef>
                <a:spcPct val="50000"/>
              </a:spcBef>
              <a:defRPr sz="2500">
                <a:solidFill>
                  <a:schemeClr val="tx1"/>
                </a:solidFill>
                <a:latin typeface="Arial" panose="020B0604020202020204" pitchFamily="34" charset="0"/>
              </a:defRPr>
            </a:lvl2pPr>
            <a:lvl3pPr marL="1143000" indent="-228600" defTabSz="1362075">
              <a:spcBef>
                <a:spcPct val="50000"/>
              </a:spcBef>
              <a:defRPr sz="2500">
                <a:solidFill>
                  <a:schemeClr val="tx1"/>
                </a:solidFill>
                <a:latin typeface="Arial" panose="020B0604020202020204" pitchFamily="34" charset="0"/>
              </a:defRPr>
            </a:lvl3pPr>
            <a:lvl4pPr marL="1600200" indent="-228600" defTabSz="1362075">
              <a:spcBef>
                <a:spcPct val="50000"/>
              </a:spcBef>
              <a:defRPr sz="2500">
                <a:solidFill>
                  <a:schemeClr val="tx1"/>
                </a:solidFill>
                <a:latin typeface="Arial" panose="020B0604020202020204" pitchFamily="34" charset="0"/>
              </a:defRPr>
            </a:lvl4pPr>
            <a:lvl5pPr marL="2057400" indent="-228600" defTabSz="1362075">
              <a:spcBef>
                <a:spcPct val="50000"/>
              </a:spcBef>
              <a:defRPr sz="2500">
                <a:solidFill>
                  <a:schemeClr val="tx1"/>
                </a:solidFill>
                <a:latin typeface="Arial" panose="020B0604020202020204" pitchFamily="34" charset="0"/>
              </a:defRPr>
            </a:lvl5pPr>
            <a:lvl6pPr marL="2514600" indent="-228600" defTabSz="1362075" eaLnBrk="0" fontAlgn="base" hangingPunct="0">
              <a:spcBef>
                <a:spcPct val="50000"/>
              </a:spcBef>
              <a:spcAft>
                <a:spcPct val="0"/>
              </a:spcAft>
              <a:defRPr sz="2500">
                <a:solidFill>
                  <a:schemeClr val="tx1"/>
                </a:solidFill>
                <a:latin typeface="Arial" panose="020B0604020202020204" pitchFamily="34" charset="0"/>
              </a:defRPr>
            </a:lvl6pPr>
            <a:lvl7pPr marL="2971800" indent="-228600" defTabSz="1362075" eaLnBrk="0" fontAlgn="base" hangingPunct="0">
              <a:spcBef>
                <a:spcPct val="50000"/>
              </a:spcBef>
              <a:spcAft>
                <a:spcPct val="0"/>
              </a:spcAft>
              <a:defRPr sz="2500">
                <a:solidFill>
                  <a:schemeClr val="tx1"/>
                </a:solidFill>
                <a:latin typeface="Arial" panose="020B0604020202020204" pitchFamily="34" charset="0"/>
              </a:defRPr>
            </a:lvl7pPr>
            <a:lvl8pPr marL="3429000" indent="-228600" defTabSz="1362075" eaLnBrk="0" fontAlgn="base" hangingPunct="0">
              <a:spcBef>
                <a:spcPct val="50000"/>
              </a:spcBef>
              <a:spcAft>
                <a:spcPct val="0"/>
              </a:spcAft>
              <a:defRPr sz="2500">
                <a:solidFill>
                  <a:schemeClr val="tx1"/>
                </a:solidFill>
                <a:latin typeface="Arial" panose="020B0604020202020204" pitchFamily="34" charset="0"/>
              </a:defRPr>
            </a:lvl8pPr>
            <a:lvl9pPr marL="3886200" indent="-228600" defTabSz="1362075" eaLnBrk="0" fontAlgn="base" hangingPunct="0">
              <a:spcBef>
                <a:spcPct val="50000"/>
              </a:spcBef>
              <a:spcAft>
                <a:spcPct val="0"/>
              </a:spcAft>
              <a:defRPr sz="2500">
                <a:solidFill>
                  <a:schemeClr val="tx1"/>
                </a:solidFill>
                <a:latin typeface="Arial" panose="020B0604020202020204" pitchFamily="34" charset="0"/>
              </a:defRPr>
            </a:lvl9pPr>
          </a:lstStyle>
          <a:p>
            <a:pPr eaLnBrk="1" hangingPunct="1"/>
            <a:r>
              <a:rPr lang="nl-NL" altLang="nl-NL" sz="1800" b="1" u="sng" dirty="0">
                <a:solidFill>
                  <a:schemeClr val="tx1">
                    <a:lumMod val="75000"/>
                    <a:lumOff val="25000"/>
                  </a:schemeClr>
                </a:solidFill>
                <a:latin typeface="Calibri Light" panose="020F0302020204030204" pitchFamily="34" charset="0"/>
                <a:cs typeface="Calibri Light" panose="020F0302020204030204" pitchFamily="34" charset="0"/>
              </a:rPr>
              <a:t>Relevante oorzaken</a:t>
            </a:r>
          </a:p>
          <a:p>
            <a:pPr marL="0" indent="0" algn="just" eaLnBrk="1" hangingPunct="1"/>
            <a:r>
              <a:rPr lang="nl-NL" altLang="nl-NL" sz="1800" i="1" dirty="0">
                <a:solidFill>
                  <a:schemeClr val="bg1">
                    <a:lumMod val="75000"/>
                  </a:schemeClr>
                </a:solidFill>
                <a:latin typeface="Calibri Light" panose="020F0302020204030204" pitchFamily="34" charset="0"/>
                <a:cs typeface="Calibri Light" panose="020F0302020204030204" pitchFamily="34" charset="0"/>
              </a:rPr>
              <a:t>Prioriteer de oorzaken op hun impact</a:t>
            </a:r>
          </a:p>
          <a:p>
            <a:pPr marL="0" indent="0" algn="just" eaLnBrk="1" hangingPunct="1"/>
            <a:r>
              <a:rPr lang="nl-NL" altLang="nl-NL" sz="1800" i="1" dirty="0">
                <a:solidFill>
                  <a:schemeClr val="bg1">
                    <a:lumMod val="75000"/>
                  </a:schemeClr>
                </a:solidFill>
                <a:latin typeface="Calibri Light" panose="020F0302020204030204" pitchFamily="34" charset="0"/>
                <a:cs typeface="Calibri Light" panose="020F0302020204030204" pitchFamily="34" charset="0"/>
              </a:rPr>
              <a:t>Uit de lijst met gevonden oorzaken, selecteer je de oorzaken die het meest het op te lossen probleem veroorzaken. Maak daartoe (bijvoorbeeld) een impactmatrix.</a:t>
            </a:r>
          </a:p>
          <a:p>
            <a:pPr marL="0" indent="0" algn="just" eaLnBrk="1" hangingPunct="1"/>
            <a:r>
              <a:rPr lang="nl-NL" altLang="nl-NL" sz="1800" i="1" dirty="0">
                <a:solidFill>
                  <a:schemeClr val="bg1">
                    <a:lumMod val="75000"/>
                  </a:schemeClr>
                </a:solidFill>
                <a:latin typeface="Calibri Light" panose="020F0302020204030204" pitchFamily="34" charset="0"/>
                <a:cs typeface="Calibri Light" panose="020F0302020204030204" pitchFamily="34" charset="0"/>
              </a:rPr>
              <a:t>Wees kritisch: als je de impact niet kan onderbouwen, kan je er ook niet een groot deel van het probleem mee oplossen en haal je je doelstelling niet!</a:t>
            </a:r>
          </a:p>
        </p:txBody>
      </p:sp>
      <p:sp>
        <p:nvSpPr>
          <p:cNvPr id="17414" name="Text Box 6"/>
          <p:cNvSpPr txBox="1">
            <a:spLocks noChangeArrowheads="1"/>
          </p:cNvSpPr>
          <p:nvPr/>
        </p:nvSpPr>
        <p:spPr bwMode="auto">
          <a:xfrm>
            <a:off x="274638" y="1017103"/>
            <a:ext cx="6635613" cy="13698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22191" tIns="61096" rIns="122191" bIns="61096">
            <a:spAutoFit/>
          </a:bodyPr>
          <a:lstStyle>
            <a:lvl1pPr marL="449263" indent="-449263" defTabSz="1362075">
              <a:spcBef>
                <a:spcPct val="50000"/>
              </a:spcBef>
              <a:tabLst>
                <a:tab pos="449263" algn="l"/>
              </a:tabLst>
              <a:defRPr sz="2500">
                <a:solidFill>
                  <a:schemeClr val="tx1"/>
                </a:solidFill>
                <a:latin typeface="Arial" panose="020B0604020202020204" pitchFamily="34" charset="0"/>
              </a:defRPr>
            </a:lvl1pPr>
            <a:lvl2pPr marL="742950" indent="-285750" defTabSz="1362075">
              <a:spcBef>
                <a:spcPct val="50000"/>
              </a:spcBef>
              <a:tabLst>
                <a:tab pos="449263" algn="l"/>
              </a:tabLst>
              <a:defRPr sz="2500">
                <a:solidFill>
                  <a:schemeClr val="tx1"/>
                </a:solidFill>
                <a:latin typeface="Arial" panose="020B0604020202020204" pitchFamily="34" charset="0"/>
              </a:defRPr>
            </a:lvl2pPr>
            <a:lvl3pPr marL="1143000" indent="-228600" defTabSz="1362075">
              <a:spcBef>
                <a:spcPct val="50000"/>
              </a:spcBef>
              <a:tabLst>
                <a:tab pos="449263" algn="l"/>
              </a:tabLst>
              <a:defRPr sz="2500">
                <a:solidFill>
                  <a:schemeClr val="tx1"/>
                </a:solidFill>
                <a:latin typeface="Arial" panose="020B0604020202020204" pitchFamily="34" charset="0"/>
              </a:defRPr>
            </a:lvl3pPr>
            <a:lvl4pPr marL="1600200" indent="-228600" defTabSz="1362075">
              <a:spcBef>
                <a:spcPct val="50000"/>
              </a:spcBef>
              <a:tabLst>
                <a:tab pos="449263" algn="l"/>
              </a:tabLst>
              <a:defRPr sz="2500">
                <a:solidFill>
                  <a:schemeClr val="tx1"/>
                </a:solidFill>
                <a:latin typeface="Arial" panose="020B0604020202020204" pitchFamily="34" charset="0"/>
              </a:defRPr>
            </a:lvl4pPr>
            <a:lvl5pPr marL="2057400" indent="-228600" defTabSz="1362075">
              <a:spcBef>
                <a:spcPct val="50000"/>
              </a:spcBef>
              <a:tabLst>
                <a:tab pos="449263" algn="l"/>
              </a:tabLst>
              <a:defRPr sz="2500">
                <a:solidFill>
                  <a:schemeClr val="tx1"/>
                </a:solidFill>
                <a:latin typeface="Arial" panose="020B0604020202020204" pitchFamily="34" charset="0"/>
              </a:defRPr>
            </a:lvl5pPr>
            <a:lvl6pPr marL="2514600" indent="-228600" defTabSz="1362075" eaLnBrk="0" fontAlgn="base" hangingPunct="0">
              <a:spcBef>
                <a:spcPct val="50000"/>
              </a:spcBef>
              <a:spcAft>
                <a:spcPct val="0"/>
              </a:spcAft>
              <a:tabLst>
                <a:tab pos="449263" algn="l"/>
              </a:tabLst>
              <a:defRPr sz="2500">
                <a:solidFill>
                  <a:schemeClr val="tx1"/>
                </a:solidFill>
                <a:latin typeface="Arial" panose="020B0604020202020204" pitchFamily="34" charset="0"/>
              </a:defRPr>
            </a:lvl6pPr>
            <a:lvl7pPr marL="2971800" indent="-228600" defTabSz="1362075" eaLnBrk="0" fontAlgn="base" hangingPunct="0">
              <a:spcBef>
                <a:spcPct val="50000"/>
              </a:spcBef>
              <a:spcAft>
                <a:spcPct val="0"/>
              </a:spcAft>
              <a:tabLst>
                <a:tab pos="449263" algn="l"/>
              </a:tabLst>
              <a:defRPr sz="2500">
                <a:solidFill>
                  <a:schemeClr val="tx1"/>
                </a:solidFill>
                <a:latin typeface="Arial" panose="020B0604020202020204" pitchFamily="34" charset="0"/>
              </a:defRPr>
            </a:lvl7pPr>
            <a:lvl8pPr marL="3429000" indent="-228600" defTabSz="1362075" eaLnBrk="0" fontAlgn="base" hangingPunct="0">
              <a:spcBef>
                <a:spcPct val="50000"/>
              </a:spcBef>
              <a:spcAft>
                <a:spcPct val="0"/>
              </a:spcAft>
              <a:tabLst>
                <a:tab pos="449263" algn="l"/>
              </a:tabLst>
              <a:defRPr sz="2500">
                <a:solidFill>
                  <a:schemeClr val="tx1"/>
                </a:solidFill>
                <a:latin typeface="Arial" panose="020B0604020202020204" pitchFamily="34" charset="0"/>
              </a:defRPr>
            </a:lvl8pPr>
            <a:lvl9pPr marL="3886200" indent="-228600" defTabSz="1362075" eaLnBrk="0" fontAlgn="base" hangingPunct="0">
              <a:spcBef>
                <a:spcPct val="50000"/>
              </a:spcBef>
              <a:spcAft>
                <a:spcPct val="0"/>
              </a:spcAft>
              <a:tabLst>
                <a:tab pos="449263" algn="l"/>
              </a:tabLst>
              <a:defRPr sz="2500">
                <a:solidFill>
                  <a:schemeClr val="tx1"/>
                </a:solidFill>
                <a:latin typeface="Arial" panose="020B0604020202020204" pitchFamily="34" charset="0"/>
              </a:defRPr>
            </a:lvl9pPr>
          </a:lstStyle>
          <a:p>
            <a:pPr algn="just" eaLnBrk="1" hangingPunct="1"/>
            <a:r>
              <a:rPr lang="nl-NL" altLang="nl-NL" sz="1800" b="1" u="sng" dirty="0">
                <a:solidFill>
                  <a:schemeClr val="tx1">
                    <a:lumMod val="75000"/>
                    <a:lumOff val="25000"/>
                  </a:schemeClr>
                </a:solidFill>
                <a:latin typeface="Calibri Light" panose="020F0302020204030204" pitchFamily="34" charset="0"/>
                <a:cs typeface="Calibri Light" panose="020F0302020204030204" pitchFamily="34" charset="0"/>
              </a:rPr>
              <a:t>Zoek de verspillingen en inefficiënties</a:t>
            </a:r>
          </a:p>
          <a:p>
            <a:pPr marL="0" indent="0" algn="just" eaLnBrk="1" hangingPunct="1"/>
            <a:r>
              <a:rPr lang="nl-NL" altLang="nl-NL" sz="1800" i="1" dirty="0">
                <a:solidFill>
                  <a:schemeClr val="bg1">
                    <a:lumMod val="75000"/>
                  </a:schemeClr>
                </a:solidFill>
                <a:latin typeface="Calibri Light" panose="020F0302020204030204" pitchFamily="34" charset="0"/>
                <a:cs typeface="Calibri Light" panose="020F0302020204030204" pitchFamily="34" charset="0"/>
              </a:rPr>
              <a:t>Neem de detail procestekening van de vorige pagina over. Voer een analyse van de toegevoegde waarde uit en geef in de procestekening aan waar de inefficiënties en verspillingen zitten.</a:t>
            </a:r>
          </a:p>
        </p:txBody>
      </p:sp>
      <p:sp>
        <p:nvSpPr>
          <p:cNvPr id="12" name="Text Box 22"/>
          <p:cNvSpPr txBox="1">
            <a:spLocks noChangeArrowheads="1"/>
          </p:cNvSpPr>
          <p:nvPr/>
        </p:nvSpPr>
        <p:spPr bwMode="auto">
          <a:xfrm>
            <a:off x="11105774" y="477054"/>
            <a:ext cx="1639488" cy="246221"/>
          </a:xfrm>
          <a:prstGeom prst="rect">
            <a:avLst/>
          </a:prstGeom>
          <a:noFill/>
          <a:ln>
            <a:noFill/>
          </a:ln>
          <a:effectLst/>
          <a:extLst>
            <a:ext uri="{909E8E84-426E-40DD-AFC4-6F175D3DCCD1}">
              <a14:hiddenFill xmlns:a14="http://schemas.microsoft.com/office/drawing/2010/main">
                <a:solidFill>
                  <a:srgbClr val="B4C3E1"/>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1222375">
              <a:spcBef>
                <a:spcPct val="50000"/>
              </a:spcBef>
              <a:defRPr sz="2500">
                <a:solidFill>
                  <a:schemeClr val="tx1"/>
                </a:solidFill>
                <a:latin typeface="Arial" panose="020B0604020202020204" pitchFamily="34" charset="0"/>
              </a:defRPr>
            </a:lvl1pPr>
            <a:lvl2pPr marL="742950" indent="-285750" defTabSz="1222375">
              <a:spcBef>
                <a:spcPct val="50000"/>
              </a:spcBef>
              <a:defRPr sz="2500">
                <a:solidFill>
                  <a:schemeClr val="tx1"/>
                </a:solidFill>
                <a:latin typeface="Arial" panose="020B0604020202020204" pitchFamily="34" charset="0"/>
              </a:defRPr>
            </a:lvl2pPr>
            <a:lvl3pPr marL="1143000" indent="-228600" defTabSz="1222375">
              <a:spcBef>
                <a:spcPct val="50000"/>
              </a:spcBef>
              <a:defRPr sz="2500">
                <a:solidFill>
                  <a:schemeClr val="tx1"/>
                </a:solidFill>
                <a:latin typeface="Arial" panose="020B0604020202020204" pitchFamily="34" charset="0"/>
              </a:defRPr>
            </a:lvl3pPr>
            <a:lvl4pPr marL="1600200" indent="-228600" defTabSz="1222375">
              <a:spcBef>
                <a:spcPct val="50000"/>
              </a:spcBef>
              <a:defRPr sz="2500">
                <a:solidFill>
                  <a:schemeClr val="tx1"/>
                </a:solidFill>
                <a:latin typeface="Arial" panose="020B0604020202020204" pitchFamily="34" charset="0"/>
              </a:defRPr>
            </a:lvl4pPr>
            <a:lvl5pPr marL="2057400" indent="-228600" defTabSz="1222375">
              <a:spcBef>
                <a:spcPct val="50000"/>
              </a:spcBef>
              <a:defRPr sz="2500">
                <a:solidFill>
                  <a:schemeClr val="tx1"/>
                </a:solidFill>
                <a:latin typeface="Arial" panose="020B0604020202020204" pitchFamily="34" charset="0"/>
              </a:defRPr>
            </a:lvl5pPr>
            <a:lvl6pPr marL="2514600" indent="-228600" defTabSz="1222375" eaLnBrk="0" fontAlgn="base" hangingPunct="0">
              <a:spcBef>
                <a:spcPct val="50000"/>
              </a:spcBef>
              <a:spcAft>
                <a:spcPct val="0"/>
              </a:spcAft>
              <a:defRPr sz="2500">
                <a:solidFill>
                  <a:schemeClr val="tx1"/>
                </a:solidFill>
                <a:latin typeface="Arial" panose="020B0604020202020204" pitchFamily="34" charset="0"/>
              </a:defRPr>
            </a:lvl6pPr>
            <a:lvl7pPr marL="2971800" indent="-228600" defTabSz="1222375" eaLnBrk="0" fontAlgn="base" hangingPunct="0">
              <a:spcBef>
                <a:spcPct val="50000"/>
              </a:spcBef>
              <a:spcAft>
                <a:spcPct val="0"/>
              </a:spcAft>
              <a:defRPr sz="2500">
                <a:solidFill>
                  <a:schemeClr val="tx1"/>
                </a:solidFill>
                <a:latin typeface="Arial" panose="020B0604020202020204" pitchFamily="34" charset="0"/>
              </a:defRPr>
            </a:lvl7pPr>
            <a:lvl8pPr marL="3429000" indent="-228600" defTabSz="1222375" eaLnBrk="0" fontAlgn="base" hangingPunct="0">
              <a:spcBef>
                <a:spcPct val="50000"/>
              </a:spcBef>
              <a:spcAft>
                <a:spcPct val="0"/>
              </a:spcAft>
              <a:defRPr sz="2500">
                <a:solidFill>
                  <a:schemeClr val="tx1"/>
                </a:solidFill>
                <a:latin typeface="Arial" panose="020B0604020202020204" pitchFamily="34" charset="0"/>
              </a:defRPr>
            </a:lvl8pPr>
            <a:lvl9pPr marL="3886200" indent="-228600" defTabSz="1222375" eaLnBrk="0" fontAlgn="base" hangingPunct="0">
              <a:spcBef>
                <a:spcPct val="50000"/>
              </a:spcBef>
              <a:spcAft>
                <a:spcPct val="0"/>
              </a:spcAft>
              <a:defRPr sz="2500">
                <a:solidFill>
                  <a:schemeClr val="tx1"/>
                </a:solidFill>
                <a:latin typeface="Arial" panose="020B0604020202020204" pitchFamily="34" charset="0"/>
              </a:defRPr>
            </a:lvl9pPr>
          </a:lstStyle>
          <a:p>
            <a:pPr algn="r" eaLnBrk="1" hangingPunct="1"/>
            <a:r>
              <a:rPr lang="es-ES" altLang="nl-NL" sz="1600" dirty="0">
                <a:solidFill>
                  <a:schemeClr val="tx1">
                    <a:lumMod val="75000"/>
                    <a:lumOff val="25000"/>
                  </a:schemeClr>
                </a:solidFill>
                <a:latin typeface="Calibri Light" panose="020F0302020204030204" pitchFamily="34" charset="0"/>
                <a:cs typeface="Calibri Light" panose="020F0302020204030204" pitchFamily="34" charset="0"/>
              </a:rPr>
              <a:t>Herken de oorzaken</a:t>
            </a:r>
          </a:p>
        </p:txBody>
      </p:sp>
      <p:sp>
        <p:nvSpPr>
          <p:cNvPr id="13" name="Tekstvak 12"/>
          <p:cNvSpPr txBox="1"/>
          <p:nvPr/>
        </p:nvSpPr>
        <p:spPr>
          <a:xfrm>
            <a:off x="11053046" y="552"/>
            <a:ext cx="1193212" cy="477054"/>
          </a:xfrm>
          <a:prstGeom prst="rect">
            <a:avLst/>
          </a:prstGeom>
          <a:noFill/>
        </p:spPr>
        <p:txBody>
          <a:bodyPr wrap="none" rtlCol="0">
            <a:spAutoFit/>
          </a:bodyPr>
          <a:lstStyle/>
          <a:p>
            <a:r>
              <a:rPr lang="nl-NL" i="1" dirty="0" err="1">
                <a:solidFill>
                  <a:schemeClr val="tx1">
                    <a:lumMod val="75000"/>
                    <a:lumOff val="25000"/>
                  </a:schemeClr>
                </a:solidFill>
                <a:latin typeface="Calibri Light" panose="020F0302020204030204" pitchFamily="34" charset="0"/>
                <a:cs typeface="Calibri Light" panose="020F0302020204030204" pitchFamily="34" charset="0"/>
              </a:rPr>
              <a:t>Analyze</a:t>
            </a:r>
            <a:endParaRPr lang="nl-NL" i="1" dirty="0">
              <a:solidFill>
                <a:schemeClr val="tx1">
                  <a:lumMod val="75000"/>
                  <a:lumOff val="25000"/>
                </a:schemeClr>
              </a:solidFill>
              <a:latin typeface="Calibri Light" panose="020F0302020204030204" pitchFamily="34" charset="0"/>
              <a:cs typeface="Calibri Light" panose="020F0302020204030204" pitchFamily="34" charset="0"/>
            </a:endParaRPr>
          </a:p>
        </p:txBody>
      </p:sp>
      <p:cxnSp>
        <p:nvCxnSpPr>
          <p:cNvPr id="8" name="Rechte verbindingslijn 7">
            <a:extLst>
              <a:ext uri="{FF2B5EF4-FFF2-40B4-BE49-F238E27FC236}">
                <a16:creationId xmlns:a16="http://schemas.microsoft.com/office/drawing/2014/main" id="{F6D0C679-2A5B-4B41-9335-247A5BCF3857}"/>
              </a:ext>
            </a:extLst>
          </p:cNvPr>
          <p:cNvCxnSpPr>
            <a:cxnSpLocks/>
          </p:cNvCxnSpPr>
          <p:nvPr/>
        </p:nvCxnSpPr>
        <p:spPr>
          <a:xfrm>
            <a:off x="274638" y="5042267"/>
            <a:ext cx="8203161" cy="0"/>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9" name="Rechte verbindingslijn 8">
            <a:extLst>
              <a:ext uri="{FF2B5EF4-FFF2-40B4-BE49-F238E27FC236}">
                <a16:creationId xmlns:a16="http://schemas.microsoft.com/office/drawing/2014/main" id="{6E21F2DD-A72B-4C24-95FF-3F596B20F02D}"/>
              </a:ext>
            </a:extLst>
          </p:cNvPr>
          <p:cNvCxnSpPr>
            <a:cxnSpLocks/>
          </p:cNvCxnSpPr>
          <p:nvPr/>
        </p:nvCxnSpPr>
        <p:spPr>
          <a:xfrm>
            <a:off x="8477799" y="906157"/>
            <a:ext cx="0" cy="7780645"/>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15" name="Text Box 6">
            <a:extLst>
              <a:ext uri="{FF2B5EF4-FFF2-40B4-BE49-F238E27FC236}">
                <a16:creationId xmlns:a16="http://schemas.microsoft.com/office/drawing/2014/main" id="{EB8316AC-40EE-4609-996A-DBA24577F778}"/>
              </a:ext>
            </a:extLst>
          </p:cNvPr>
          <p:cNvSpPr txBox="1">
            <a:spLocks noChangeArrowheads="1"/>
          </p:cNvSpPr>
          <p:nvPr/>
        </p:nvSpPr>
        <p:spPr bwMode="auto">
          <a:xfrm>
            <a:off x="274637" y="5246134"/>
            <a:ext cx="6635613" cy="178537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22191" tIns="61096" rIns="122191" bIns="61096">
            <a:spAutoFit/>
          </a:bodyPr>
          <a:lstStyle>
            <a:lvl1pPr marL="449263" indent="-449263" defTabSz="1362075">
              <a:spcBef>
                <a:spcPct val="50000"/>
              </a:spcBef>
              <a:tabLst>
                <a:tab pos="449263" algn="l"/>
              </a:tabLst>
              <a:defRPr sz="2500">
                <a:solidFill>
                  <a:schemeClr val="tx1"/>
                </a:solidFill>
                <a:latin typeface="Arial" panose="020B0604020202020204" pitchFamily="34" charset="0"/>
              </a:defRPr>
            </a:lvl1pPr>
            <a:lvl2pPr marL="742950" indent="-285750" defTabSz="1362075">
              <a:spcBef>
                <a:spcPct val="50000"/>
              </a:spcBef>
              <a:tabLst>
                <a:tab pos="449263" algn="l"/>
              </a:tabLst>
              <a:defRPr sz="2500">
                <a:solidFill>
                  <a:schemeClr val="tx1"/>
                </a:solidFill>
                <a:latin typeface="Arial" panose="020B0604020202020204" pitchFamily="34" charset="0"/>
              </a:defRPr>
            </a:lvl2pPr>
            <a:lvl3pPr marL="1143000" indent="-228600" defTabSz="1362075">
              <a:spcBef>
                <a:spcPct val="50000"/>
              </a:spcBef>
              <a:tabLst>
                <a:tab pos="449263" algn="l"/>
              </a:tabLst>
              <a:defRPr sz="2500">
                <a:solidFill>
                  <a:schemeClr val="tx1"/>
                </a:solidFill>
                <a:latin typeface="Arial" panose="020B0604020202020204" pitchFamily="34" charset="0"/>
              </a:defRPr>
            </a:lvl3pPr>
            <a:lvl4pPr marL="1600200" indent="-228600" defTabSz="1362075">
              <a:spcBef>
                <a:spcPct val="50000"/>
              </a:spcBef>
              <a:tabLst>
                <a:tab pos="449263" algn="l"/>
              </a:tabLst>
              <a:defRPr sz="2500">
                <a:solidFill>
                  <a:schemeClr val="tx1"/>
                </a:solidFill>
                <a:latin typeface="Arial" panose="020B0604020202020204" pitchFamily="34" charset="0"/>
              </a:defRPr>
            </a:lvl4pPr>
            <a:lvl5pPr marL="2057400" indent="-228600" defTabSz="1362075">
              <a:spcBef>
                <a:spcPct val="50000"/>
              </a:spcBef>
              <a:tabLst>
                <a:tab pos="449263" algn="l"/>
              </a:tabLst>
              <a:defRPr sz="2500">
                <a:solidFill>
                  <a:schemeClr val="tx1"/>
                </a:solidFill>
                <a:latin typeface="Arial" panose="020B0604020202020204" pitchFamily="34" charset="0"/>
              </a:defRPr>
            </a:lvl5pPr>
            <a:lvl6pPr marL="2514600" indent="-228600" defTabSz="1362075" eaLnBrk="0" fontAlgn="base" hangingPunct="0">
              <a:spcBef>
                <a:spcPct val="50000"/>
              </a:spcBef>
              <a:spcAft>
                <a:spcPct val="0"/>
              </a:spcAft>
              <a:tabLst>
                <a:tab pos="449263" algn="l"/>
              </a:tabLst>
              <a:defRPr sz="2500">
                <a:solidFill>
                  <a:schemeClr val="tx1"/>
                </a:solidFill>
                <a:latin typeface="Arial" panose="020B0604020202020204" pitchFamily="34" charset="0"/>
              </a:defRPr>
            </a:lvl6pPr>
            <a:lvl7pPr marL="2971800" indent="-228600" defTabSz="1362075" eaLnBrk="0" fontAlgn="base" hangingPunct="0">
              <a:spcBef>
                <a:spcPct val="50000"/>
              </a:spcBef>
              <a:spcAft>
                <a:spcPct val="0"/>
              </a:spcAft>
              <a:tabLst>
                <a:tab pos="449263" algn="l"/>
              </a:tabLst>
              <a:defRPr sz="2500">
                <a:solidFill>
                  <a:schemeClr val="tx1"/>
                </a:solidFill>
                <a:latin typeface="Arial" panose="020B0604020202020204" pitchFamily="34" charset="0"/>
              </a:defRPr>
            </a:lvl7pPr>
            <a:lvl8pPr marL="3429000" indent="-228600" defTabSz="1362075" eaLnBrk="0" fontAlgn="base" hangingPunct="0">
              <a:spcBef>
                <a:spcPct val="50000"/>
              </a:spcBef>
              <a:spcAft>
                <a:spcPct val="0"/>
              </a:spcAft>
              <a:tabLst>
                <a:tab pos="449263" algn="l"/>
              </a:tabLst>
              <a:defRPr sz="2500">
                <a:solidFill>
                  <a:schemeClr val="tx1"/>
                </a:solidFill>
                <a:latin typeface="Arial" panose="020B0604020202020204" pitchFamily="34" charset="0"/>
              </a:defRPr>
            </a:lvl8pPr>
            <a:lvl9pPr marL="3886200" indent="-228600" defTabSz="1362075" eaLnBrk="0" fontAlgn="base" hangingPunct="0">
              <a:spcBef>
                <a:spcPct val="50000"/>
              </a:spcBef>
              <a:spcAft>
                <a:spcPct val="0"/>
              </a:spcAft>
              <a:tabLst>
                <a:tab pos="449263" algn="l"/>
              </a:tabLst>
              <a:defRPr sz="2500">
                <a:solidFill>
                  <a:schemeClr val="tx1"/>
                </a:solidFill>
                <a:latin typeface="Arial" panose="020B0604020202020204" pitchFamily="34" charset="0"/>
              </a:defRPr>
            </a:lvl9pPr>
          </a:lstStyle>
          <a:p>
            <a:pPr algn="just" eaLnBrk="1" hangingPunct="1"/>
            <a:r>
              <a:rPr lang="nl-NL" altLang="nl-NL" sz="1800" b="1" u="sng" dirty="0">
                <a:solidFill>
                  <a:schemeClr val="tx1">
                    <a:lumMod val="75000"/>
                    <a:lumOff val="25000"/>
                  </a:schemeClr>
                </a:solidFill>
                <a:latin typeface="Calibri Light" panose="020F0302020204030204" pitchFamily="34" charset="0"/>
                <a:cs typeface="Calibri Light" panose="020F0302020204030204" pitchFamily="34" charset="0"/>
              </a:rPr>
              <a:t>Benoem de verspillingen en inefficiënties</a:t>
            </a:r>
          </a:p>
          <a:p>
            <a:pPr marL="0" indent="0" algn="just" eaLnBrk="1" hangingPunct="1"/>
            <a:r>
              <a:rPr lang="nl-NL" altLang="nl-NL" sz="1800" i="1" dirty="0">
                <a:solidFill>
                  <a:schemeClr val="bg1">
                    <a:lumMod val="75000"/>
                  </a:schemeClr>
                </a:solidFill>
                <a:latin typeface="Calibri Light" panose="020F0302020204030204" pitchFamily="34" charset="0"/>
                <a:cs typeface="Calibri Light" panose="020F0302020204030204" pitchFamily="34" charset="0"/>
              </a:rPr>
              <a:t>Maak een lijst met al deze gevonden oorzaken van de huidige (slechte) prestatie van het proces dat je wilt verbeteren.</a:t>
            </a:r>
          </a:p>
          <a:p>
            <a:pPr marL="0" indent="0" algn="just" eaLnBrk="1" hangingPunct="1"/>
            <a:r>
              <a:rPr lang="nl-NL" altLang="nl-NL" sz="1800" i="1" dirty="0">
                <a:solidFill>
                  <a:schemeClr val="bg1">
                    <a:lumMod val="75000"/>
                  </a:schemeClr>
                </a:solidFill>
                <a:latin typeface="Calibri Light" panose="020F0302020204030204" pitchFamily="34" charset="0"/>
                <a:cs typeface="Calibri Light" panose="020F0302020204030204" pitchFamily="34" charset="0"/>
              </a:rPr>
              <a:t>Geef ook aan met welke technieken en/of aanpak (bijv. een workshop of een Ishikawa) je tot de lijst met oorzaken bent gekomen.</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9" name="Text Box 3"/>
          <p:cNvSpPr txBox="1">
            <a:spLocks noChangeArrowheads="1"/>
          </p:cNvSpPr>
          <p:nvPr/>
        </p:nvSpPr>
        <p:spPr bwMode="auto">
          <a:xfrm>
            <a:off x="528013" y="885366"/>
            <a:ext cx="5696081" cy="524786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22191" tIns="61096" rIns="122191" bIns="61096">
            <a:spAutoFit/>
          </a:bodyPr>
          <a:lstStyle>
            <a:lvl1pPr marL="358775" indent="-358775" defTabSz="1362075">
              <a:spcBef>
                <a:spcPct val="50000"/>
              </a:spcBef>
              <a:defRPr sz="2500">
                <a:solidFill>
                  <a:schemeClr val="tx1"/>
                </a:solidFill>
                <a:latin typeface="Arial" panose="020B0604020202020204" pitchFamily="34" charset="0"/>
              </a:defRPr>
            </a:lvl1pPr>
            <a:lvl2pPr marL="742950" indent="-285750" defTabSz="1362075">
              <a:spcBef>
                <a:spcPct val="50000"/>
              </a:spcBef>
              <a:defRPr sz="2500">
                <a:solidFill>
                  <a:schemeClr val="tx1"/>
                </a:solidFill>
                <a:latin typeface="Arial" panose="020B0604020202020204" pitchFamily="34" charset="0"/>
              </a:defRPr>
            </a:lvl2pPr>
            <a:lvl3pPr marL="1143000" indent="-228600" defTabSz="1362075">
              <a:spcBef>
                <a:spcPct val="50000"/>
              </a:spcBef>
              <a:defRPr sz="2500">
                <a:solidFill>
                  <a:schemeClr val="tx1"/>
                </a:solidFill>
                <a:latin typeface="Arial" panose="020B0604020202020204" pitchFamily="34" charset="0"/>
              </a:defRPr>
            </a:lvl3pPr>
            <a:lvl4pPr marL="1600200" indent="-228600" defTabSz="1362075">
              <a:spcBef>
                <a:spcPct val="50000"/>
              </a:spcBef>
              <a:defRPr sz="2500">
                <a:solidFill>
                  <a:schemeClr val="tx1"/>
                </a:solidFill>
                <a:latin typeface="Arial" panose="020B0604020202020204" pitchFamily="34" charset="0"/>
              </a:defRPr>
            </a:lvl4pPr>
            <a:lvl5pPr marL="2057400" indent="-228600" defTabSz="1362075">
              <a:spcBef>
                <a:spcPct val="50000"/>
              </a:spcBef>
              <a:defRPr sz="2500">
                <a:solidFill>
                  <a:schemeClr val="tx1"/>
                </a:solidFill>
                <a:latin typeface="Arial" panose="020B0604020202020204" pitchFamily="34" charset="0"/>
              </a:defRPr>
            </a:lvl5pPr>
            <a:lvl6pPr marL="2514600" indent="-228600" defTabSz="1362075" eaLnBrk="0" fontAlgn="base" hangingPunct="0">
              <a:spcBef>
                <a:spcPct val="50000"/>
              </a:spcBef>
              <a:spcAft>
                <a:spcPct val="0"/>
              </a:spcAft>
              <a:defRPr sz="2500">
                <a:solidFill>
                  <a:schemeClr val="tx1"/>
                </a:solidFill>
                <a:latin typeface="Arial" panose="020B0604020202020204" pitchFamily="34" charset="0"/>
              </a:defRPr>
            </a:lvl6pPr>
            <a:lvl7pPr marL="2971800" indent="-228600" defTabSz="1362075" eaLnBrk="0" fontAlgn="base" hangingPunct="0">
              <a:spcBef>
                <a:spcPct val="50000"/>
              </a:spcBef>
              <a:spcAft>
                <a:spcPct val="0"/>
              </a:spcAft>
              <a:defRPr sz="2500">
                <a:solidFill>
                  <a:schemeClr val="tx1"/>
                </a:solidFill>
                <a:latin typeface="Arial" panose="020B0604020202020204" pitchFamily="34" charset="0"/>
              </a:defRPr>
            </a:lvl7pPr>
            <a:lvl8pPr marL="3429000" indent="-228600" defTabSz="1362075" eaLnBrk="0" fontAlgn="base" hangingPunct="0">
              <a:spcBef>
                <a:spcPct val="50000"/>
              </a:spcBef>
              <a:spcAft>
                <a:spcPct val="0"/>
              </a:spcAft>
              <a:defRPr sz="2500">
                <a:solidFill>
                  <a:schemeClr val="tx1"/>
                </a:solidFill>
                <a:latin typeface="Arial" panose="020B0604020202020204" pitchFamily="34" charset="0"/>
              </a:defRPr>
            </a:lvl8pPr>
            <a:lvl9pPr marL="3886200" indent="-228600" defTabSz="1362075" eaLnBrk="0" fontAlgn="base" hangingPunct="0">
              <a:spcBef>
                <a:spcPct val="50000"/>
              </a:spcBef>
              <a:spcAft>
                <a:spcPct val="0"/>
              </a:spcAft>
              <a:defRPr sz="2500">
                <a:solidFill>
                  <a:schemeClr val="tx1"/>
                </a:solidFill>
                <a:latin typeface="Arial" panose="020B0604020202020204" pitchFamily="34" charset="0"/>
              </a:defRPr>
            </a:lvl9pPr>
          </a:lstStyle>
          <a:p>
            <a:pPr algn="just" eaLnBrk="1" hangingPunct="1"/>
            <a:r>
              <a:rPr lang="nl-NL" altLang="nl-NL" sz="1800" b="1" u="sng" dirty="0">
                <a:solidFill>
                  <a:schemeClr val="tx1">
                    <a:lumMod val="75000"/>
                    <a:lumOff val="25000"/>
                  </a:schemeClr>
                </a:solidFill>
                <a:latin typeface="Calibri Light" panose="020F0302020204030204" pitchFamily="34" charset="0"/>
                <a:cs typeface="Calibri Light" panose="020F0302020204030204" pitchFamily="34" charset="0"/>
              </a:rPr>
              <a:t>Verbeteringen voor de relevante oorzaken:</a:t>
            </a:r>
          </a:p>
          <a:p>
            <a:pPr marL="0" indent="0" eaLnBrk="1" hangingPunct="1"/>
            <a:r>
              <a:rPr lang="nl-NL" altLang="nl-NL" sz="1800" i="1" dirty="0">
                <a:solidFill>
                  <a:schemeClr val="bg1">
                    <a:lumMod val="75000"/>
                  </a:schemeClr>
                </a:solidFill>
                <a:latin typeface="Calibri Light" panose="020F0302020204030204" pitchFamily="34" charset="0"/>
                <a:cs typeface="Calibri Light" panose="020F0302020204030204" pitchFamily="34" charset="0"/>
              </a:rPr>
              <a:t>Ontwikkel voor elk gevonden relevante oorzaak één of meerdere oplossingen.</a:t>
            </a:r>
          </a:p>
          <a:p>
            <a:pPr marL="0" indent="0" eaLnBrk="1" hangingPunct="1"/>
            <a:r>
              <a:rPr lang="nl-NL" altLang="nl-NL" sz="1800" i="1" dirty="0">
                <a:solidFill>
                  <a:schemeClr val="bg1">
                    <a:lumMod val="75000"/>
                  </a:schemeClr>
                </a:solidFill>
                <a:latin typeface="Calibri Light" panose="020F0302020204030204" pitchFamily="34" charset="0"/>
                <a:cs typeface="Calibri Light" panose="020F0302020204030204" pitchFamily="34" charset="0"/>
              </a:rPr>
              <a:t>Geef per oorzaak de verschillende oplossingen weer.</a:t>
            </a:r>
          </a:p>
          <a:p>
            <a:pPr marL="0" indent="0" eaLnBrk="1" hangingPunct="1">
              <a:spcBef>
                <a:spcPts val="0"/>
              </a:spcBef>
            </a:pPr>
            <a:r>
              <a:rPr lang="nl-NL" altLang="nl-NL" sz="1800" i="1" dirty="0">
                <a:solidFill>
                  <a:schemeClr val="bg1">
                    <a:lumMod val="75000"/>
                  </a:schemeClr>
                </a:solidFill>
                <a:latin typeface="Calibri Light" panose="020F0302020204030204" pitchFamily="34" charset="0"/>
                <a:cs typeface="Calibri Light" panose="020F0302020204030204" pitchFamily="34" charset="0"/>
              </a:rPr>
              <a:t>Bepaal de relevante criteria om de oplossingen te wegen en selecteer de meest toepasselijke oplossingen (bijvoorbeeld met de solution </a:t>
            </a:r>
            <a:r>
              <a:rPr lang="nl-NL" altLang="nl-NL" sz="1800" i="1" dirty="0" err="1">
                <a:solidFill>
                  <a:schemeClr val="bg1">
                    <a:lumMod val="75000"/>
                  </a:schemeClr>
                </a:solidFill>
                <a:latin typeface="Calibri Light" panose="020F0302020204030204" pitchFamily="34" charset="0"/>
                <a:cs typeface="Calibri Light" panose="020F0302020204030204" pitchFamily="34" charset="0"/>
              </a:rPr>
              <a:t>selection</a:t>
            </a:r>
            <a:r>
              <a:rPr lang="nl-NL" altLang="nl-NL" sz="1800" i="1" dirty="0">
                <a:solidFill>
                  <a:schemeClr val="bg1">
                    <a:lumMod val="75000"/>
                  </a:schemeClr>
                </a:solidFill>
                <a:latin typeface="Calibri Light" panose="020F0302020204030204" pitchFamily="34" charset="0"/>
                <a:cs typeface="Calibri Light" panose="020F0302020204030204" pitchFamily="34" charset="0"/>
              </a:rPr>
              <a:t> matrix of een prioriteringsmatrix). Dit zijn de geselecteerde oplossingen.</a:t>
            </a:r>
          </a:p>
          <a:p>
            <a:pPr marL="0" indent="0" eaLnBrk="1" hangingPunct="1">
              <a:spcBef>
                <a:spcPts val="0"/>
              </a:spcBef>
            </a:pPr>
            <a:endParaRPr lang="nl-NL" altLang="nl-NL" sz="1800" i="1" dirty="0">
              <a:solidFill>
                <a:schemeClr val="bg1">
                  <a:lumMod val="75000"/>
                </a:schemeClr>
              </a:solidFill>
              <a:latin typeface="Calibri Light" panose="020F0302020204030204" pitchFamily="34" charset="0"/>
              <a:cs typeface="Calibri Light" panose="020F0302020204030204" pitchFamily="34" charset="0"/>
            </a:endParaRPr>
          </a:p>
          <a:p>
            <a:pPr marL="0" indent="0" eaLnBrk="1" hangingPunct="1">
              <a:spcBef>
                <a:spcPts val="0"/>
              </a:spcBef>
            </a:pPr>
            <a:r>
              <a:rPr lang="nl-NL" altLang="nl-NL" sz="1800" i="1" dirty="0">
                <a:solidFill>
                  <a:schemeClr val="bg1">
                    <a:lumMod val="75000"/>
                  </a:schemeClr>
                </a:solidFill>
                <a:latin typeface="Calibri Light" panose="020F0302020204030204" pitchFamily="34" charset="0"/>
                <a:cs typeface="Calibri Light" panose="020F0302020204030204" pitchFamily="34" charset="0"/>
              </a:rPr>
              <a:t>Geef per geselecteerde oplossing aan wie dat gaat oppakken (namen, geen afdelingen), wanneer die actie start en eindigt en wat de impact van die oplossing is op het oorspronkelijke probleem.</a:t>
            </a:r>
          </a:p>
          <a:p>
            <a:pPr marL="0" indent="0" eaLnBrk="1" hangingPunct="1">
              <a:spcBef>
                <a:spcPts val="0"/>
              </a:spcBef>
            </a:pPr>
            <a:endParaRPr lang="nl-NL" altLang="nl-NL" sz="1800" i="1" dirty="0">
              <a:solidFill>
                <a:schemeClr val="bg1">
                  <a:lumMod val="75000"/>
                </a:schemeClr>
              </a:solidFill>
              <a:latin typeface="Calibri Light" panose="020F0302020204030204" pitchFamily="34" charset="0"/>
              <a:cs typeface="Calibri Light" panose="020F0302020204030204" pitchFamily="34" charset="0"/>
            </a:endParaRPr>
          </a:p>
          <a:p>
            <a:pPr marL="0" indent="0" eaLnBrk="1" hangingPunct="1">
              <a:spcBef>
                <a:spcPts val="0"/>
              </a:spcBef>
            </a:pPr>
            <a:r>
              <a:rPr lang="nl-NL" altLang="nl-NL" sz="1800" i="1" dirty="0">
                <a:solidFill>
                  <a:schemeClr val="bg1">
                    <a:lumMod val="75000"/>
                  </a:schemeClr>
                </a:solidFill>
                <a:latin typeface="Calibri Light" panose="020F0302020204030204" pitchFamily="34" charset="0"/>
                <a:cs typeface="Calibri Light" panose="020F0302020204030204" pitchFamily="34" charset="0"/>
              </a:rPr>
              <a:t>Test de resultaten en verwachtingen in een pilot en stel een implementatieplan op. Is er voldoende tijd en middelen om je doelstellingen te realiseren?</a:t>
            </a:r>
          </a:p>
        </p:txBody>
      </p:sp>
      <p:sp>
        <p:nvSpPr>
          <p:cNvPr id="19461" name="Line 5"/>
          <p:cNvSpPr>
            <a:spLocks noChangeShapeType="1"/>
          </p:cNvSpPr>
          <p:nvPr/>
        </p:nvSpPr>
        <p:spPr bwMode="auto">
          <a:xfrm flipV="1">
            <a:off x="8201531" y="3998710"/>
            <a:ext cx="4400550" cy="9525"/>
          </a:xfrm>
          <a:prstGeom prst="line">
            <a:avLst/>
          </a:prstGeom>
          <a:noFill/>
          <a:ln w="19050">
            <a:solidFill>
              <a:schemeClr val="tx1">
                <a:lumMod val="75000"/>
                <a:lumOff val="2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nchor="ctr">
            <a:spAutoFit/>
          </a:bodyPr>
          <a:lstStyle/>
          <a:p>
            <a:endParaRPr lang="nl-NL">
              <a:solidFill>
                <a:schemeClr val="tx1">
                  <a:lumMod val="75000"/>
                  <a:lumOff val="25000"/>
                </a:schemeClr>
              </a:solidFill>
              <a:latin typeface="Calibri Light" panose="020F0302020204030204" pitchFamily="34" charset="0"/>
              <a:cs typeface="Calibri Light" panose="020F0302020204030204" pitchFamily="34" charset="0"/>
            </a:endParaRPr>
          </a:p>
        </p:txBody>
      </p:sp>
      <p:sp>
        <p:nvSpPr>
          <p:cNvPr id="19462" name="AutoShape 6"/>
          <p:cNvSpPr>
            <a:spLocks/>
          </p:cNvSpPr>
          <p:nvPr/>
        </p:nvSpPr>
        <p:spPr bwMode="auto">
          <a:xfrm>
            <a:off x="8431718" y="2658860"/>
            <a:ext cx="866775" cy="806450"/>
          </a:xfrm>
          <a:prstGeom prst="borderCallout3">
            <a:avLst>
              <a:gd name="adj1" fmla="val 14171"/>
              <a:gd name="adj2" fmla="val -8792"/>
              <a:gd name="adj3" fmla="val 14171"/>
              <a:gd name="adj4" fmla="val -30037"/>
              <a:gd name="adj5" fmla="val 45671"/>
              <a:gd name="adj6" fmla="val -30037"/>
              <a:gd name="adj7" fmla="val 159449"/>
              <a:gd name="adj8" fmla="val -2199"/>
            </a:avLst>
          </a:prstGeom>
          <a:noFill/>
          <a:ln w="9525" algn="ctr">
            <a:solidFill>
              <a:schemeClr val="tx1">
                <a:lumMod val="75000"/>
                <a:lumOff val="25000"/>
              </a:schemeClr>
            </a:solidFill>
            <a:miter lim="800000"/>
            <a:headEnd/>
            <a:tailEnd type="stealth" w="sm" len="lg"/>
          </a:ln>
          <a:effectLst/>
          <a:extLst>
            <a:ext uri="{909E8E84-426E-40DD-AFC4-6F175D3DCCD1}">
              <a14:hiddenFill xmlns:a14="http://schemas.microsoft.com/office/drawing/2010/main">
                <a:solidFill>
                  <a:srgbClr val="B4C3E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lstStyle>
            <a:lvl1pPr>
              <a:spcBef>
                <a:spcPct val="50000"/>
              </a:spcBef>
              <a:defRPr sz="2500">
                <a:solidFill>
                  <a:schemeClr val="tx1"/>
                </a:solidFill>
                <a:latin typeface="Arial" panose="020B0604020202020204" pitchFamily="34" charset="0"/>
              </a:defRPr>
            </a:lvl1pPr>
            <a:lvl2pPr marL="742950" indent="-285750">
              <a:spcBef>
                <a:spcPct val="50000"/>
              </a:spcBef>
              <a:defRPr sz="2500">
                <a:solidFill>
                  <a:schemeClr val="tx1"/>
                </a:solidFill>
                <a:latin typeface="Arial" panose="020B0604020202020204" pitchFamily="34" charset="0"/>
              </a:defRPr>
            </a:lvl2pPr>
            <a:lvl3pPr marL="1143000" indent="-228600">
              <a:spcBef>
                <a:spcPct val="50000"/>
              </a:spcBef>
              <a:defRPr sz="2500">
                <a:solidFill>
                  <a:schemeClr val="tx1"/>
                </a:solidFill>
                <a:latin typeface="Arial" panose="020B0604020202020204" pitchFamily="34" charset="0"/>
              </a:defRPr>
            </a:lvl3pPr>
            <a:lvl4pPr marL="1600200" indent="-228600">
              <a:spcBef>
                <a:spcPct val="50000"/>
              </a:spcBef>
              <a:defRPr sz="2500">
                <a:solidFill>
                  <a:schemeClr val="tx1"/>
                </a:solidFill>
                <a:latin typeface="Arial" panose="020B0604020202020204" pitchFamily="34" charset="0"/>
              </a:defRPr>
            </a:lvl4pPr>
            <a:lvl5pPr marL="2057400" indent="-228600">
              <a:spcBef>
                <a:spcPct val="50000"/>
              </a:spcBef>
              <a:defRPr sz="2500">
                <a:solidFill>
                  <a:schemeClr val="tx1"/>
                </a:solidFill>
                <a:latin typeface="Arial" panose="020B0604020202020204" pitchFamily="34" charset="0"/>
              </a:defRPr>
            </a:lvl5pPr>
            <a:lvl6pPr marL="2514600" indent="-228600" eaLnBrk="0" fontAlgn="base" hangingPunct="0">
              <a:spcBef>
                <a:spcPct val="50000"/>
              </a:spcBef>
              <a:spcAft>
                <a:spcPct val="0"/>
              </a:spcAft>
              <a:defRPr sz="2500">
                <a:solidFill>
                  <a:schemeClr val="tx1"/>
                </a:solidFill>
                <a:latin typeface="Arial" panose="020B0604020202020204" pitchFamily="34" charset="0"/>
              </a:defRPr>
            </a:lvl6pPr>
            <a:lvl7pPr marL="2971800" indent="-228600" eaLnBrk="0" fontAlgn="base" hangingPunct="0">
              <a:spcBef>
                <a:spcPct val="50000"/>
              </a:spcBef>
              <a:spcAft>
                <a:spcPct val="0"/>
              </a:spcAft>
              <a:defRPr sz="2500">
                <a:solidFill>
                  <a:schemeClr val="tx1"/>
                </a:solidFill>
                <a:latin typeface="Arial" panose="020B0604020202020204" pitchFamily="34" charset="0"/>
              </a:defRPr>
            </a:lvl7pPr>
            <a:lvl8pPr marL="3429000" indent="-228600" eaLnBrk="0" fontAlgn="base" hangingPunct="0">
              <a:spcBef>
                <a:spcPct val="50000"/>
              </a:spcBef>
              <a:spcAft>
                <a:spcPct val="0"/>
              </a:spcAft>
              <a:defRPr sz="2500">
                <a:solidFill>
                  <a:schemeClr val="tx1"/>
                </a:solidFill>
                <a:latin typeface="Arial" panose="020B0604020202020204" pitchFamily="34" charset="0"/>
              </a:defRPr>
            </a:lvl8pPr>
            <a:lvl9pPr marL="3886200" indent="-228600" eaLnBrk="0" fontAlgn="base" hangingPunct="0">
              <a:spcBef>
                <a:spcPct val="50000"/>
              </a:spcBef>
              <a:spcAft>
                <a:spcPct val="0"/>
              </a:spcAft>
              <a:defRPr sz="2500">
                <a:solidFill>
                  <a:schemeClr val="tx1"/>
                </a:solidFill>
                <a:latin typeface="Arial" panose="020B0604020202020204" pitchFamily="34" charset="0"/>
              </a:defRPr>
            </a:lvl9pPr>
          </a:lstStyle>
          <a:p>
            <a:pPr algn="ctr" eaLnBrk="1" hangingPunct="1">
              <a:spcBef>
                <a:spcPct val="0"/>
              </a:spcBef>
            </a:pPr>
            <a:r>
              <a:rPr lang="es-ES" altLang="nl-NL" sz="1800" dirty="0">
                <a:solidFill>
                  <a:schemeClr val="tx1">
                    <a:lumMod val="75000"/>
                    <a:lumOff val="25000"/>
                  </a:schemeClr>
                </a:solidFill>
                <a:latin typeface="Calibri Light" panose="020F0302020204030204" pitchFamily="34" charset="0"/>
                <a:cs typeface="Calibri Light" panose="020F0302020204030204" pitchFamily="34" charset="0"/>
              </a:rPr>
              <a:t>x1-a</a:t>
            </a:r>
          </a:p>
          <a:p>
            <a:pPr algn="ctr" eaLnBrk="1" hangingPunct="1">
              <a:spcBef>
                <a:spcPct val="0"/>
              </a:spcBef>
            </a:pPr>
            <a:r>
              <a:rPr lang="es-ES" altLang="nl-NL" sz="1000" dirty="0">
                <a:solidFill>
                  <a:schemeClr val="tx1">
                    <a:lumMod val="75000"/>
                    <a:lumOff val="25000"/>
                  </a:schemeClr>
                </a:solidFill>
                <a:latin typeface="Calibri Light" panose="020F0302020204030204" pitchFamily="34" charset="0"/>
                <a:cs typeface="Calibri Light" panose="020F0302020204030204" pitchFamily="34" charset="0"/>
              </a:rPr>
              <a:t>Dhr X</a:t>
            </a:r>
          </a:p>
          <a:p>
            <a:pPr algn="ctr" eaLnBrk="1" hangingPunct="1">
              <a:spcBef>
                <a:spcPct val="0"/>
              </a:spcBef>
            </a:pPr>
            <a:r>
              <a:rPr lang="es-ES" altLang="nl-NL" sz="1000" dirty="0">
                <a:solidFill>
                  <a:schemeClr val="tx1">
                    <a:lumMod val="75000"/>
                    <a:lumOff val="25000"/>
                  </a:schemeClr>
                </a:solidFill>
                <a:latin typeface="Calibri Light" panose="020F0302020204030204" pitchFamily="34" charset="0"/>
                <a:cs typeface="Calibri Light" panose="020F0302020204030204" pitchFamily="34" charset="0"/>
              </a:rPr>
              <a:t>????-??-??</a:t>
            </a:r>
          </a:p>
        </p:txBody>
      </p:sp>
      <p:sp>
        <p:nvSpPr>
          <p:cNvPr id="19463" name="Rectangle 7"/>
          <p:cNvSpPr>
            <a:spLocks noChangeArrowheads="1"/>
          </p:cNvSpPr>
          <p:nvPr/>
        </p:nvSpPr>
        <p:spPr bwMode="auto">
          <a:xfrm>
            <a:off x="9093473" y="6750837"/>
            <a:ext cx="719138" cy="668338"/>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80000" tIns="180000" rIns="180000" bIns="180000" anchor="ctr"/>
          <a:lstStyle>
            <a:lvl1pPr defTabSz="1222375">
              <a:spcBef>
                <a:spcPct val="50000"/>
              </a:spcBef>
              <a:defRPr sz="2500">
                <a:solidFill>
                  <a:schemeClr val="tx1"/>
                </a:solidFill>
                <a:latin typeface="Arial" panose="020B0604020202020204" pitchFamily="34" charset="0"/>
              </a:defRPr>
            </a:lvl1pPr>
            <a:lvl2pPr marL="742950" indent="-285750" defTabSz="1222375">
              <a:spcBef>
                <a:spcPct val="50000"/>
              </a:spcBef>
              <a:defRPr sz="2500">
                <a:solidFill>
                  <a:schemeClr val="tx1"/>
                </a:solidFill>
                <a:latin typeface="Arial" panose="020B0604020202020204" pitchFamily="34" charset="0"/>
              </a:defRPr>
            </a:lvl2pPr>
            <a:lvl3pPr marL="1143000" indent="-228600" defTabSz="1222375">
              <a:spcBef>
                <a:spcPct val="50000"/>
              </a:spcBef>
              <a:defRPr sz="2500">
                <a:solidFill>
                  <a:schemeClr val="tx1"/>
                </a:solidFill>
                <a:latin typeface="Arial" panose="020B0604020202020204" pitchFamily="34" charset="0"/>
              </a:defRPr>
            </a:lvl3pPr>
            <a:lvl4pPr marL="1600200" indent="-228600" defTabSz="1222375">
              <a:spcBef>
                <a:spcPct val="50000"/>
              </a:spcBef>
              <a:defRPr sz="2500">
                <a:solidFill>
                  <a:schemeClr val="tx1"/>
                </a:solidFill>
                <a:latin typeface="Arial" panose="020B0604020202020204" pitchFamily="34" charset="0"/>
              </a:defRPr>
            </a:lvl4pPr>
            <a:lvl5pPr marL="2057400" indent="-228600" defTabSz="1222375">
              <a:spcBef>
                <a:spcPct val="50000"/>
              </a:spcBef>
              <a:defRPr sz="2500">
                <a:solidFill>
                  <a:schemeClr val="tx1"/>
                </a:solidFill>
                <a:latin typeface="Arial" panose="020B0604020202020204" pitchFamily="34" charset="0"/>
              </a:defRPr>
            </a:lvl5pPr>
            <a:lvl6pPr marL="2514600" indent="-228600" defTabSz="1222375" eaLnBrk="0" fontAlgn="base" hangingPunct="0">
              <a:spcBef>
                <a:spcPct val="50000"/>
              </a:spcBef>
              <a:spcAft>
                <a:spcPct val="0"/>
              </a:spcAft>
              <a:defRPr sz="2500">
                <a:solidFill>
                  <a:schemeClr val="tx1"/>
                </a:solidFill>
                <a:latin typeface="Arial" panose="020B0604020202020204" pitchFamily="34" charset="0"/>
              </a:defRPr>
            </a:lvl6pPr>
            <a:lvl7pPr marL="2971800" indent="-228600" defTabSz="1222375" eaLnBrk="0" fontAlgn="base" hangingPunct="0">
              <a:spcBef>
                <a:spcPct val="50000"/>
              </a:spcBef>
              <a:spcAft>
                <a:spcPct val="0"/>
              </a:spcAft>
              <a:defRPr sz="2500">
                <a:solidFill>
                  <a:schemeClr val="tx1"/>
                </a:solidFill>
                <a:latin typeface="Arial" panose="020B0604020202020204" pitchFamily="34" charset="0"/>
              </a:defRPr>
            </a:lvl7pPr>
            <a:lvl8pPr marL="3429000" indent="-228600" defTabSz="1222375" eaLnBrk="0" fontAlgn="base" hangingPunct="0">
              <a:spcBef>
                <a:spcPct val="50000"/>
              </a:spcBef>
              <a:spcAft>
                <a:spcPct val="0"/>
              </a:spcAft>
              <a:defRPr sz="2500">
                <a:solidFill>
                  <a:schemeClr val="tx1"/>
                </a:solidFill>
                <a:latin typeface="Arial" panose="020B0604020202020204" pitchFamily="34" charset="0"/>
              </a:defRPr>
            </a:lvl8pPr>
            <a:lvl9pPr marL="3886200" indent="-228600" defTabSz="1222375" eaLnBrk="0" fontAlgn="base" hangingPunct="0">
              <a:spcBef>
                <a:spcPct val="50000"/>
              </a:spcBef>
              <a:spcAft>
                <a:spcPct val="0"/>
              </a:spcAft>
              <a:defRPr sz="2500">
                <a:solidFill>
                  <a:schemeClr val="tx1"/>
                </a:solidFill>
                <a:latin typeface="Arial" panose="020B0604020202020204" pitchFamily="34" charset="0"/>
              </a:defRPr>
            </a:lvl9pPr>
          </a:lstStyle>
          <a:p>
            <a:pPr algn="ctr" eaLnBrk="1" hangingPunct="1"/>
            <a:r>
              <a:rPr lang="es-ES" altLang="nl-NL" sz="1800" dirty="0">
                <a:solidFill>
                  <a:schemeClr val="tx1">
                    <a:lumMod val="75000"/>
                    <a:lumOff val="25000"/>
                  </a:schemeClr>
                </a:solidFill>
                <a:latin typeface="Calibri Light" panose="020F0302020204030204" pitchFamily="34" charset="0"/>
                <a:cs typeface="Calibri Light" panose="020F0302020204030204" pitchFamily="34" charset="0"/>
              </a:rPr>
              <a:t>x1-a</a:t>
            </a:r>
          </a:p>
        </p:txBody>
      </p:sp>
      <p:sp>
        <p:nvSpPr>
          <p:cNvPr id="19465" name="Rectangle 9"/>
          <p:cNvSpPr>
            <a:spLocks noChangeArrowheads="1"/>
          </p:cNvSpPr>
          <p:nvPr/>
        </p:nvSpPr>
        <p:spPr bwMode="auto">
          <a:xfrm>
            <a:off x="8329886" y="6761950"/>
            <a:ext cx="719137" cy="1800225"/>
          </a:xfrm>
          <a:prstGeom prst="rect">
            <a:avLst/>
          </a:prstGeom>
          <a:solidFill>
            <a:schemeClr val="tx2"/>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80000" tIns="180000" rIns="180000" bIns="180000" anchor="ctr"/>
          <a:lstStyle>
            <a:lvl1pPr defTabSz="1222375">
              <a:spcBef>
                <a:spcPct val="50000"/>
              </a:spcBef>
              <a:defRPr sz="2500">
                <a:solidFill>
                  <a:schemeClr val="tx1"/>
                </a:solidFill>
                <a:latin typeface="Arial" panose="020B0604020202020204" pitchFamily="34" charset="0"/>
              </a:defRPr>
            </a:lvl1pPr>
            <a:lvl2pPr marL="742950" indent="-285750" defTabSz="1222375">
              <a:spcBef>
                <a:spcPct val="50000"/>
              </a:spcBef>
              <a:defRPr sz="2500">
                <a:solidFill>
                  <a:schemeClr val="tx1"/>
                </a:solidFill>
                <a:latin typeface="Arial" panose="020B0604020202020204" pitchFamily="34" charset="0"/>
              </a:defRPr>
            </a:lvl2pPr>
            <a:lvl3pPr marL="1143000" indent="-228600" defTabSz="1222375">
              <a:spcBef>
                <a:spcPct val="50000"/>
              </a:spcBef>
              <a:defRPr sz="2500">
                <a:solidFill>
                  <a:schemeClr val="tx1"/>
                </a:solidFill>
                <a:latin typeface="Arial" panose="020B0604020202020204" pitchFamily="34" charset="0"/>
              </a:defRPr>
            </a:lvl3pPr>
            <a:lvl4pPr marL="1600200" indent="-228600" defTabSz="1222375">
              <a:spcBef>
                <a:spcPct val="50000"/>
              </a:spcBef>
              <a:defRPr sz="2500">
                <a:solidFill>
                  <a:schemeClr val="tx1"/>
                </a:solidFill>
                <a:latin typeface="Arial" panose="020B0604020202020204" pitchFamily="34" charset="0"/>
              </a:defRPr>
            </a:lvl4pPr>
            <a:lvl5pPr marL="2057400" indent="-228600" defTabSz="1222375">
              <a:spcBef>
                <a:spcPct val="50000"/>
              </a:spcBef>
              <a:defRPr sz="2500">
                <a:solidFill>
                  <a:schemeClr val="tx1"/>
                </a:solidFill>
                <a:latin typeface="Arial" panose="020B0604020202020204" pitchFamily="34" charset="0"/>
              </a:defRPr>
            </a:lvl5pPr>
            <a:lvl6pPr marL="2514600" indent="-228600" defTabSz="1222375" eaLnBrk="0" fontAlgn="base" hangingPunct="0">
              <a:spcBef>
                <a:spcPct val="50000"/>
              </a:spcBef>
              <a:spcAft>
                <a:spcPct val="0"/>
              </a:spcAft>
              <a:defRPr sz="2500">
                <a:solidFill>
                  <a:schemeClr val="tx1"/>
                </a:solidFill>
                <a:latin typeface="Arial" panose="020B0604020202020204" pitchFamily="34" charset="0"/>
              </a:defRPr>
            </a:lvl6pPr>
            <a:lvl7pPr marL="2971800" indent="-228600" defTabSz="1222375" eaLnBrk="0" fontAlgn="base" hangingPunct="0">
              <a:spcBef>
                <a:spcPct val="50000"/>
              </a:spcBef>
              <a:spcAft>
                <a:spcPct val="0"/>
              </a:spcAft>
              <a:defRPr sz="2500">
                <a:solidFill>
                  <a:schemeClr val="tx1"/>
                </a:solidFill>
                <a:latin typeface="Arial" panose="020B0604020202020204" pitchFamily="34" charset="0"/>
              </a:defRPr>
            </a:lvl7pPr>
            <a:lvl8pPr marL="3429000" indent="-228600" defTabSz="1222375" eaLnBrk="0" fontAlgn="base" hangingPunct="0">
              <a:spcBef>
                <a:spcPct val="50000"/>
              </a:spcBef>
              <a:spcAft>
                <a:spcPct val="0"/>
              </a:spcAft>
              <a:defRPr sz="2500">
                <a:solidFill>
                  <a:schemeClr val="tx1"/>
                </a:solidFill>
                <a:latin typeface="Arial" panose="020B0604020202020204" pitchFamily="34" charset="0"/>
              </a:defRPr>
            </a:lvl8pPr>
            <a:lvl9pPr marL="3886200" indent="-228600" defTabSz="1222375" eaLnBrk="0" fontAlgn="base" hangingPunct="0">
              <a:spcBef>
                <a:spcPct val="50000"/>
              </a:spcBef>
              <a:spcAft>
                <a:spcPct val="0"/>
              </a:spcAft>
              <a:defRPr sz="2500">
                <a:solidFill>
                  <a:schemeClr val="tx1"/>
                </a:solidFill>
                <a:latin typeface="Arial" panose="020B0604020202020204" pitchFamily="34" charset="0"/>
              </a:defRPr>
            </a:lvl9pPr>
          </a:lstStyle>
          <a:p>
            <a:pPr algn="ctr" eaLnBrk="1" hangingPunct="1"/>
            <a:r>
              <a:rPr lang="es-ES" altLang="nl-NL" sz="1800" dirty="0">
                <a:solidFill>
                  <a:schemeClr val="bg1"/>
                </a:solidFill>
                <a:latin typeface="Calibri Light" panose="020F0302020204030204" pitchFamily="34" charset="0"/>
                <a:cs typeface="Calibri Light" panose="020F0302020204030204" pitchFamily="34" charset="0"/>
              </a:rPr>
              <a:t>Huidig</a:t>
            </a:r>
          </a:p>
        </p:txBody>
      </p:sp>
      <p:sp>
        <p:nvSpPr>
          <p:cNvPr id="19466" name="Oval 10"/>
          <p:cNvSpPr>
            <a:spLocks noChangeArrowheads="1"/>
          </p:cNvSpPr>
          <p:nvPr/>
        </p:nvSpPr>
        <p:spPr bwMode="auto">
          <a:xfrm>
            <a:off x="8339643" y="3946322"/>
            <a:ext cx="138113" cy="147638"/>
          </a:xfrm>
          <a:prstGeom prst="ellipse">
            <a:avLst/>
          </a:prstGeom>
          <a:solidFill>
            <a:srgbClr val="0099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80000" tIns="180000" rIns="180000" bIns="180000" anchor="ctr">
            <a:spAutoFit/>
          </a:bodyPr>
          <a:lstStyle>
            <a:lvl1pPr>
              <a:spcBef>
                <a:spcPct val="50000"/>
              </a:spcBef>
              <a:defRPr sz="2500">
                <a:solidFill>
                  <a:schemeClr val="tx1"/>
                </a:solidFill>
                <a:latin typeface="Arial" panose="020B0604020202020204" pitchFamily="34" charset="0"/>
              </a:defRPr>
            </a:lvl1pPr>
            <a:lvl2pPr marL="742950" indent="-285750">
              <a:spcBef>
                <a:spcPct val="50000"/>
              </a:spcBef>
              <a:defRPr sz="2500">
                <a:solidFill>
                  <a:schemeClr val="tx1"/>
                </a:solidFill>
                <a:latin typeface="Arial" panose="020B0604020202020204" pitchFamily="34" charset="0"/>
              </a:defRPr>
            </a:lvl2pPr>
            <a:lvl3pPr marL="1143000" indent="-228600">
              <a:spcBef>
                <a:spcPct val="50000"/>
              </a:spcBef>
              <a:defRPr sz="2500">
                <a:solidFill>
                  <a:schemeClr val="tx1"/>
                </a:solidFill>
                <a:latin typeface="Arial" panose="020B0604020202020204" pitchFamily="34" charset="0"/>
              </a:defRPr>
            </a:lvl3pPr>
            <a:lvl4pPr marL="1600200" indent="-228600">
              <a:spcBef>
                <a:spcPct val="50000"/>
              </a:spcBef>
              <a:defRPr sz="2500">
                <a:solidFill>
                  <a:schemeClr val="tx1"/>
                </a:solidFill>
                <a:latin typeface="Arial" panose="020B0604020202020204" pitchFamily="34" charset="0"/>
              </a:defRPr>
            </a:lvl4pPr>
            <a:lvl5pPr marL="2057400" indent="-228600">
              <a:spcBef>
                <a:spcPct val="50000"/>
              </a:spcBef>
              <a:defRPr sz="2500">
                <a:solidFill>
                  <a:schemeClr val="tx1"/>
                </a:solidFill>
                <a:latin typeface="Arial" panose="020B0604020202020204" pitchFamily="34" charset="0"/>
              </a:defRPr>
            </a:lvl5pPr>
            <a:lvl6pPr marL="2514600" indent="-228600" eaLnBrk="0" fontAlgn="base" hangingPunct="0">
              <a:spcBef>
                <a:spcPct val="50000"/>
              </a:spcBef>
              <a:spcAft>
                <a:spcPct val="0"/>
              </a:spcAft>
              <a:defRPr sz="2500">
                <a:solidFill>
                  <a:schemeClr val="tx1"/>
                </a:solidFill>
                <a:latin typeface="Arial" panose="020B0604020202020204" pitchFamily="34" charset="0"/>
              </a:defRPr>
            </a:lvl6pPr>
            <a:lvl7pPr marL="2971800" indent="-228600" eaLnBrk="0" fontAlgn="base" hangingPunct="0">
              <a:spcBef>
                <a:spcPct val="50000"/>
              </a:spcBef>
              <a:spcAft>
                <a:spcPct val="0"/>
              </a:spcAft>
              <a:defRPr sz="2500">
                <a:solidFill>
                  <a:schemeClr val="tx1"/>
                </a:solidFill>
                <a:latin typeface="Arial" panose="020B0604020202020204" pitchFamily="34" charset="0"/>
              </a:defRPr>
            </a:lvl7pPr>
            <a:lvl8pPr marL="3429000" indent="-228600" eaLnBrk="0" fontAlgn="base" hangingPunct="0">
              <a:spcBef>
                <a:spcPct val="50000"/>
              </a:spcBef>
              <a:spcAft>
                <a:spcPct val="0"/>
              </a:spcAft>
              <a:defRPr sz="2500">
                <a:solidFill>
                  <a:schemeClr val="tx1"/>
                </a:solidFill>
                <a:latin typeface="Arial" panose="020B0604020202020204" pitchFamily="34" charset="0"/>
              </a:defRPr>
            </a:lvl8pPr>
            <a:lvl9pPr marL="3886200" indent="-228600" eaLnBrk="0" fontAlgn="base" hangingPunct="0">
              <a:spcBef>
                <a:spcPct val="50000"/>
              </a:spcBef>
              <a:spcAft>
                <a:spcPct val="0"/>
              </a:spcAft>
              <a:defRPr sz="2500">
                <a:solidFill>
                  <a:schemeClr val="tx1"/>
                </a:solidFill>
                <a:latin typeface="Arial" panose="020B0604020202020204" pitchFamily="34" charset="0"/>
              </a:defRPr>
            </a:lvl9pPr>
          </a:lstStyle>
          <a:p>
            <a:pPr eaLnBrk="1" hangingPunct="1"/>
            <a:endParaRPr lang="nl-NL" altLang="nl-NL"/>
          </a:p>
        </p:txBody>
      </p:sp>
      <p:sp>
        <p:nvSpPr>
          <p:cNvPr id="19467" name="AutoShape 11"/>
          <p:cNvSpPr>
            <a:spLocks/>
          </p:cNvSpPr>
          <p:nvPr/>
        </p:nvSpPr>
        <p:spPr bwMode="auto">
          <a:xfrm>
            <a:off x="9484231" y="1887335"/>
            <a:ext cx="866775" cy="806450"/>
          </a:xfrm>
          <a:prstGeom prst="borderCallout3">
            <a:avLst>
              <a:gd name="adj1" fmla="val 14171"/>
              <a:gd name="adj2" fmla="val 108792"/>
              <a:gd name="adj3" fmla="val 14171"/>
              <a:gd name="adj4" fmla="val 117218"/>
              <a:gd name="adj5" fmla="val 133856"/>
              <a:gd name="adj6" fmla="val 117218"/>
              <a:gd name="adj7" fmla="val 248227"/>
              <a:gd name="adj8" fmla="val -44690"/>
            </a:avLst>
          </a:prstGeom>
          <a:noFill/>
          <a:ln w="9525" algn="ctr">
            <a:solidFill>
              <a:schemeClr val="tx1">
                <a:lumMod val="75000"/>
                <a:lumOff val="25000"/>
              </a:schemeClr>
            </a:solidFill>
            <a:miter lim="800000"/>
            <a:headEnd/>
            <a:tailEnd type="stealth" w="sm" len="lg"/>
          </a:ln>
          <a:effectLst/>
          <a:extLst>
            <a:ext uri="{909E8E84-426E-40DD-AFC4-6F175D3DCCD1}">
              <a14:hiddenFill xmlns:a14="http://schemas.microsoft.com/office/drawing/2010/main">
                <a:solidFill>
                  <a:srgbClr val="B4C3E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lstStyle>
            <a:lvl1pPr>
              <a:spcBef>
                <a:spcPct val="50000"/>
              </a:spcBef>
              <a:defRPr sz="2500">
                <a:solidFill>
                  <a:schemeClr val="tx1"/>
                </a:solidFill>
                <a:latin typeface="Arial" panose="020B0604020202020204" pitchFamily="34" charset="0"/>
              </a:defRPr>
            </a:lvl1pPr>
            <a:lvl2pPr marL="742950" indent="-285750">
              <a:spcBef>
                <a:spcPct val="50000"/>
              </a:spcBef>
              <a:defRPr sz="2500">
                <a:solidFill>
                  <a:schemeClr val="tx1"/>
                </a:solidFill>
                <a:latin typeface="Arial" panose="020B0604020202020204" pitchFamily="34" charset="0"/>
              </a:defRPr>
            </a:lvl2pPr>
            <a:lvl3pPr marL="1143000" indent="-228600">
              <a:spcBef>
                <a:spcPct val="50000"/>
              </a:spcBef>
              <a:defRPr sz="2500">
                <a:solidFill>
                  <a:schemeClr val="tx1"/>
                </a:solidFill>
                <a:latin typeface="Arial" panose="020B0604020202020204" pitchFamily="34" charset="0"/>
              </a:defRPr>
            </a:lvl3pPr>
            <a:lvl4pPr marL="1600200" indent="-228600">
              <a:spcBef>
                <a:spcPct val="50000"/>
              </a:spcBef>
              <a:defRPr sz="2500">
                <a:solidFill>
                  <a:schemeClr val="tx1"/>
                </a:solidFill>
                <a:latin typeface="Arial" panose="020B0604020202020204" pitchFamily="34" charset="0"/>
              </a:defRPr>
            </a:lvl4pPr>
            <a:lvl5pPr marL="2057400" indent="-228600">
              <a:spcBef>
                <a:spcPct val="50000"/>
              </a:spcBef>
              <a:defRPr sz="2500">
                <a:solidFill>
                  <a:schemeClr val="tx1"/>
                </a:solidFill>
                <a:latin typeface="Arial" panose="020B0604020202020204" pitchFamily="34" charset="0"/>
              </a:defRPr>
            </a:lvl5pPr>
            <a:lvl6pPr marL="2514600" indent="-228600" eaLnBrk="0" fontAlgn="base" hangingPunct="0">
              <a:spcBef>
                <a:spcPct val="50000"/>
              </a:spcBef>
              <a:spcAft>
                <a:spcPct val="0"/>
              </a:spcAft>
              <a:defRPr sz="2500">
                <a:solidFill>
                  <a:schemeClr val="tx1"/>
                </a:solidFill>
                <a:latin typeface="Arial" panose="020B0604020202020204" pitchFamily="34" charset="0"/>
              </a:defRPr>
            </a:lvl6pPr>
            <a:lvl7pPr marL="2971800" indent="-228600" eaLnBrk="0" fontAlgn="base" hangingPunct="0">
              <a:spcBef>
                <a:spcPct val="50000"/>
              </a:spcBef>
              <a:spcAft>
                <a:spcPct val="0"/>
              </a:spcAft>
              <a:defRPr sz="2500">
                <a:solidFill>
                  <a:schemeClr val="tx1"/>
                </a:solidFill>
                <a:latin typeface="Arial" panose="020B0604020202020204" pitchFamily="34" charset="0"/>
              </a:defRPr>
            </a:lvl7pPr>
            <a:lvl8pPr marL="3429000" indent="-228600" eaLnBrk="0" fontAlgn="base" hangingPunct="0">
              <a:spcBef>
                <a:spcPct val="50000"/>
              </a:spcBef>
              <a:spcAft>
                <a:spcPct val="0"/>
              </a:spcAft>
              <a:defRPr sz="2500">
                <a:solidFill>
                  <a:schemeClr val="tx1"/>
                </a:solidFill>
                <a:latin typeface="Arial" panose="020B0604020202020204" pitchFamily="34" charset="0"/>
              </a:defRPr>
            </a:lvl8pPr>
            <a:lvl9pPr marL="3886200" indent="-228600" eaLnBrk="0" fontAlgn="base" hangingPunct="0">
              <a:spcBef>
                <a:spcPct val="50000"/>
              </a:spcBef>
              <a:spcAft>
                <a:spcPct val="0"/>
              </a:spcAft>
              <a:defRPr sz="2500">
                <a:solidFill>
                  <a:schemeClr val="tx1"/>
                </a:solidFill>
                <a:latin typeface="Arial" panose="020B0604020202020204" pitchFamily="34" charset="0"/>
              </a:defRPr>
            </a:lvl9pPr>
          </a:lstStyle>
          <a:p>
            <a:pPr algn="ctr" eaLnBrk="1" hangingPunct="1">
              <a:spcBef>
                <a:spcPct val="0"/>
              </a:spcBef>
            </a:pPr>
            <a:r>
              <a:rPr lang="es-ES" altLang="nl-NL" sz="1800" dirty="0">
                <a:solidFill>
                  <a:schemeClr val="tx1">
                    <a:lumMod val="75000"/>
                    <a:lumOff val="25000"/>
                  </a:schemeClr>
                </a:solidFill>
                <a:latin typeface="Calibri Light" panose="020F0302020204030204" pitchFamily="34" charset="0"/>
                <a:cs typeface="Calibri Light" panose="020F0302020204030204" pitchFamily="34" charset="0"/>
              </a:rPr>
              <a:t>x1-b</a:t>
            </a:r>
          </a:p>
          <a:p>
            <a:pPr algn="ctr" eaLnBrk="1" hangingPunct="1">
              <a:spcBef>
                <a:spcPct val="0"/>
              </a:spcBef>
            </a:pPr>
            <a:r>
              <a:rPr lang="es-ES" altLang="nl-NL" sz="1000" dirty="0">
                <a:solidFill>
                  <a:schemeClr val="tx1">
                    <a:lumMod val="75000"/>
                    <a:lumOff val="25000"/>
                  </a:schemeClr>
                </a:solidFill>
                <a:latin typeface="Calibri Light" panose="020F0302020204030204" pitchFamily="34" charset="0"/>
                <a:cs typeface="Calibri Light" panose="020F0302020204030204" pitchFamily="34" charset="0"/>
              </a:rPr>
              <a:t>Mevr Y</a:t>
            </a:r>
          </a:p>
          <a:p>
            <a:pPr algn="ctr" eaLnBrk="1" hangingPunct="1">
              <a:spcBef>
                <a:spcPct val="0"/>
              </a:spcBef>
            </a:pPr>
            <a:r>
              <a:rPr lang="es-ES" altLang="nl-NL" sz="1000" dirty="0">
                <a:solidFill>
                  <a:schemeClr val="tx1">
                    <a:lumMod val="75000"/>
                    <a:lumOff val="25000"/>
                  </a:schemeClr>
                </a:solidFill>
                <a:latin typeface="Calibri Light" panose="020F0302020204030204" pitchFamily="34" charset="0"/>
                <a:cs typeface="Calibri Light" panose="020F0302020204030204" pitchFamily="34" charset="0"/>
              </a:rPr>
              <a:t>????-??-??</a:t>
            </a:r>
          </a:p>
        </p:txBody>
      </p:sp>
      <p:sp>
        <p:nvSpPr>
          <p:cNvPr id="19468" name="Oval 12"/>
          <p:cNvSpPr>
            <a:spLocks noChangeArrowheads="1"/>
          </p:cNvSpPr>
          <p:nvPr/>
        </p:nvSpPr>
        <p:spPr bwMode="auto">
          <a:xfrm>
            <a:off x="8923843" y="3939972"/>
            <a:ext cx="138113" cy="147638"/>
          </a:xfrm>
          <a:prstGeom prst="ellipse">
            <a:avLst/>
          </a:prstGeom>
          <a:solidFill>
            <a:srgbClr val="0099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80000" tIns="180000" rIns="180000" bIns="180000" anchor="ctr">
            <a:spAutoFit/>
          </a:bodyPr>
          <a:lstStyle>
            <a:lvl1pPr>
              <a:spcBef>
                <a:spcPct val="50000"/>
              </a:spcBef>
              <a:defRPr sz="2500">
                <a:solidFill>
                  <a:schemeClr val="tx1"/>
                </a:solidFill>
                <a:latin typeface="Arial" panose="020B0604020202020204" pitchFamily="34" charset="0"/>
              </a:defRPr>
            </a:lvl1pPr>
            <a:lvl2pPr marL="742950" indent="-285750">
              <a:spcBef>
                <a:spcPct val="50000"/>
              </a:spcBef>
              <a:defRPr sz="2500">
                <a:solidFill>
                  <a:schemeClr val="tx1"/>
                </a:solidFill>
                <a:latin typeface="Arial" panose="020B0604020202020204" pitchFamily="34" charset="0"/>
              </a:defRPr>
            </a:lvl2pPr>
            <a:lvl3pPr marL="1143000" indent="-228600">
              <a:spcBef>
                <a:spcPct val="50000"/>
              </a:spcBef>
              <a:defRPr sz="2500">
                <a:solidFill>
                  <a:schemeClr val="tx1"/>
                </a:solidFill>
                <a:latin typeface="Arial" panose="020B0604020202020204" pitchFamily="34" charset="0"/>
              </a:defRPr>
            </a:lvl3pPr>
            <a:lvl4pPr marL="1600200" indent="-228600">
              <a:spcBef>
                <a:spcPct val="50000"/>
              </a:spcBef>
              <a:defRPr sz="2500">
                <a:solidFill>
                  <a:schemeClr val="tx1"/>
                </a:solidFill>
                <a:latin typeface="Arial" panose="020B0604020202020204" pitchFamily="34" charset="0"/>
              </a:defRPr>
            </a:lvl4pPr>
            <a:lvl5pPr marL="2057400" indent="-228600">
              <a:spcBef>
                <a:spcPct val="50000"/>
              </a:spcBef>
              <a:defRPr sz="2500">
                <a:solidFill>
                  <a:schemeClr val="tx1"/>
                </a:solidFill>
                <a:latin typeface="Arial" panose="020B0604020202020204" pitchFamily="34" charset="0"/>
              </a:defRPr>
            </a:lvl5pPr>
            <a:lvl6pPr marL="2514600" indent="-228600" eaLnBrk="0" fontAlgn="base" hangingPunct="0">
              <a:spcBef>
                <a:spcPct val="50000"/>
              </a:spcBef>
              <a:spcAft>
                <a:spcPct val="0"/>
              </a:spcAft>
              <a:defRPr sz="2500">
                <a:solidFill>
                  <a:schemeClr val="tx1"/>
                </a:solidFill>
                <a:latin typeface="Arial" panose="020B0604020202020204" pitchFamily="34" charset="0"/>
              </a:defRPr>
            </a:lvl6pPr>
            <a:lvl7pPr marL="2971800" indent="-228600" eaLnBrk="0" fontAlgn="base" hangingPunct="0">
              <a:spcBef>
                <a:spcPct val="50000"/>
              </a:spcBef>
              <a:spcAft>
                <a:spcPct val="0"/>
              </a:spcAft>
              <a:defRPr sz="2500">
                <a:solidFill>
                  <a:schemeClr val="tx1"/>
                </a:solidFill>
                <a:latin typeface="Arial" panose="020B0604020202020204" pitchFamily="34" charset="0"/>
              </a:defRPr>
            </a:lvl7pPr>
            <a:lvl8pPr marL="3429000" indent="-228600" eaLnBrk="0" fontAlgn="base" hangingPunct="0">
              <a:spcBef>
                <a:spcPct val="50000"/>
              </a:spcBef>
              <a:spcAft>
                <a:spcPct val="0"/>
              </a:spcAft>
              <a:defRPr sz="2500">
                <a:solidFill>
                  <a:schemeClr val="tx1"/>
                </a:solidFill>
                <a:latin typeface="Arial" panose="020B0604020202020204" pitchFamily="34" charset="0"/>
              </a:defRPr>
            </a:lvl8pPr>
            <a:lvl9pPr marL="3886200" indent="-228600" eaLnBrk="0" fontAlgn="base" hangingPunct="0">
              <a:spcBef>
                <a:spcPct val="50000"/>
              </a:spcBef>
              <a:spcAft>
                <a:spcPct val="0"/>
              </a:spcAft>
              <a:defRPr sz="2500">
                <a:solidFill>
                  <a:schemeClr val="tx1"/>
                </a:solidFill>
                <a:latin typeface="Arial" panose="020B0604020202020204" pitchFamily="34" charset="0"/>
              </a:defRPr>
            </a:lvl9pPr>
          </a:lstStyle>
          <a:p>
            <a:pPr eaLnBrk="1" hangingPunct="1"/>
            <a:endParaRPr lang="nl-NL" altLang="nl-NL"/>
          </a:p>
        </p:txBody>
      </p:sp>
      <p:sp>
        <p:nvSpPr>
          <p:cNvPr id="19469" name="AutoShape 13"/>
          <p:cNvSpPr>
            <a:spLocks/>
          </p:cNvSpPr>
          <p:nvPr/>
        </p:nvSpPr>
        <p:spPr bwMode="auto">
          <a:xfrm>
            <a:off x="10827256" y="1633335"/>
            <a:ext cx="866775" cy="806450"/>
          </a:xfrm>
          <a:prstGeom prst="borderCallout3">
            <a:avLst>
              <a:gd name="adj1" fmla="val 14171"/>
              <a:gd name="adj2" fmla="val 108792"/>
              <a:gd name="adj3" fmla="val 14171"/>
              <a:gd name="adj4" fmla="val 143588"/>
              <a:gd name="adj5" fmla="val 138977"/>
              <a:gd name="adj6" fmla="val 143588"/>
              <a:gd name="adj7" fmla="val 272833"/>
              <a:gd name="adj8" fmla="val 89926"/>
            </a:avLst>
          </a:prstGeom>
          <a:noFill/>
          <a:ln w="9525" algn="ctr">
            <a:solidFill>
              <a:schemeClr val="tx1">
                <a:lumMod val="75000"/>
                <a:lumOff val="25000"/>
              </a:schemeClr>
            </a:solidFill>
            <a:miter lim="800000"/>
            <a:headEnd/>
            <a:tailEnd type="stealth" w="sm" len="lg"/>
          </a:ln>
          <a:effectLst/>
          <a:extLst>
            <a:ext uri="{909E8E84-426E-40DD-AFC4-6F175D3DCCD1}">
              <a14:hiddenFill xmlns:a14="http://schemas.microsoft.com/office/drawing/2010/main">
                <a:solidFill>
                  <a:srgbClr val="B4C3E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36000" tIns="36000" rIns="36000" bIns="36000" anchor="ctr"/>
          <a:lstStyle>
            <a:lvl1pPr>
              <a:spcBef>
                <a:spcPct val="50000"/>
              </a:spcBef>
              <a:defRPr sz="2500">
                <a:solidFill>
                  <a:schemeClr val="tx1"/>
                </a:solidFill>
                <a:latin typeface="Arial" panose="020B0604020202020204" pitchFamily="34" charset="0"/>
              </a:defRPr>
            </a:lvl1pPr>
            <a:lvl2pPr marL="742950" indent="-285750">
              <a:spcBef>
                <a:spcPct val="50000"/>
              </a:spcBef>
              <a:defRPr sz="2500">
                <a:solidFill>
                  <a:schemeClr val="tx1"/>
                </a:solidFill>
                <a:latin typeface="Arial" panose="020B0604020202020204" pitchFamily="34" charset="0"/>
              </a:defRPr>
            </a:lvl2pPr>
            <a:lvl3pPr marL="1143000" indent="-228600">
              <a:spcBef>
                <a:spcPct val="50000"/>
              </a:spcBef>
              <a:defRPr sz="2500">
                <a:solidFill>
                  <a:schemeClr val="tx1"/>
                </a:solidFill>
                <a:latin typeface="Arial" panose="020B0604020202020204" pitchFamily="34" charset="0"/>
              </a:defRPr>
            </a:lvl3pPr>
            <a:lvl4pPr marL="1600200" indent="-228600">
              <a:spcBef>
                <a:spcPct val="50000"/>
              </a:spcBef>
              <a:defRPr sz="2500">
                <a:solidFill>
                  <a:schemeClr val="tx1"/>
                </a:solidFill>
                <a:latin typeface="Arial" panose="020B0604020202020204" pitchFamily="34" charset="0"/>
              </a:defRPr>
            </a:lvl4pPr>
            <a:lvl5pPr marL="2057400" indent="-228600">
              <a:spcBef>
                <a:spcPct val="50000"/>
              </a:spcBef>
              <a:defRPr sz="2500">
                <a:solidFill>
                  <a:schemeClr val="tx1"/>
                </a:solidFill>
                <a:latin typeface="Arial" panose="020B0604020202020204" pitchFamily="34" charset="0"/>
              </a:defRPr>
            </a:lvl5pPr>
            <a:lvl6pPr marL="2514600" indent="-228600" eaLnBrk="0" fontAlgn="base" hangingPunct="0">
              <a:spcBef>
                <a:spcPct val="50000"/>
              </a:spcBef>
              <a:spcAft>
                <a:spcPct val="0"/>
              </a:spcAft>
              <a:defRPr sz="2500">
                <a:solidFill>
                  <a:schemeClr val="tx1"/>
                </a:solidFill>
                <a:latin typeface="Arial" panose="020B0604020202020204" pitchFamily="34" charset="0"/>
              </a:defRPr>
            </a:lvl6pPr>
            <a:lvl7pPr marL="2971800" indent="-228600" eaLnBrk="0" fontAlgn="base" hangingPunct="0">
              <a:spcBef>
                <a:spcPct val="50000"/>
              </a:spcBef>
              <a:spcAft>
                <a:spcPct val="0"/>
              </a:spcAft>
              <a:defRPr sz="2500">
                <a:solidFill>
                  <a:schemeClr val="tx1"/>
                </a:solidFill>
                <a:latin typeface="Arial" panose="020B0604020202020204" pitchFamily="34" charset="0"/>
              </a:defRPr>
            </a:lvl7pPr>
            <a:lvl8pPr marL="3429000" indent="-228600" eaLnBrk="0" fontAlgn="base" hangingPunct="0">
              <a:spcBef>
                <a:spcPct val="50000"/>
              </a:spcBef>
              <a:spcAft>
                <a:spcPct val="0"/>
              </a:spcAft>
              <a:defRPr sz="2500">
                <a:solidFill>
                  <a:schemeClr val="tx1"/>
                </a:solidFill>
                <a:latin typeface="Arial" panose="020B0604020202020204" pitchFamily="34" charset="0"/>
              </a:defRPr>
            </a:lvl8pPr>
            <a:lvl9pPr marL="3886200" indent="-228600" eaLnBrk="0" fontAlgn="base" hangingPunct="0">
              <a:spcBef>
                <a:spcPct val="50000"/>
              </a:spcBef>
              <a:spcAft>
                <a:spcPct val="0"/>
              </a:spcAft>
              <a:defRPr sz="2500">
                <a:solidFill>
                  <a:schemeClr val="tx1"/>
                </a:solidFill>
                <a:latin typeface="Arial" panose="020B0604020202020204" pitchFamily="34" charset="0"/>
              </a:defRPr>
            </a:lvl9pPr>
          </a:lstStyle>
          <a:p>
            <a:pPr algn="ctr" eaLnBrk="1" hangingPunct="1">
              <a:spcBef>
                <a:spcPct val="0"/>
              </a:spcBef>
            </a:pPr>
            <a:r>
              <a:rPr lang="es-ES" altLang="nl-NL" sz="1800" dirty="0">
                <a:solidFill>
                  <a:schemeClr val="tx1">
                    <a:lumMod val="75000"/>
                    <a:lumOff val="25000"/>
                  </a:schemeClr>
                </a:solidFill>
                <a:latin typeface="Calibri Light" panose="020F0302020204030204" pitchFamily="34" charset="0"/>
                <a:cs typeface="Calibri Light" panose="020F0302020204030204" pitchFamily="34" charset="0"/>
              </a:rPr>
              <a:t>x2-a</a:t>
            </a:r>
          </a:p>
          <a:p>
            <a:pPr algn="ctr" eaLnBrk="1" hangingPunct="1">
              <a:spcBef>
                <a:spcPct val="0"/>
              </a:spcBef>
            </a:pPr>
            <a:r>
              <a:rPr lang="es-ES" altLang="nl-NL" sz="1000" dirty="0">
                <a:solidFill>
                  <a:schemeClr val="tx1">
                    <a:lumMod val="75000"/>
                    <a:lumOff val="25000"/>
                  </a:schemeClr>
                </a:solidFill>
                <a:latin typeface="Calibri Light" panose="020F0302020204030204" pitchFamily="34" charset="0"/>
                <a:cs typeface="Calibri Light" panose="020F0302020204030204" pitchFamily="34" charset="0"/>
              </a:rPr>
              <a:t>Dhr X</a:t>
            </a:r>
          </a:p>
          <a:p>
            <a:pPr algn="ctr" eaLnBrk="1" hangingPunct="1">
              <a:spcBef>
                <a:spcPct val="0"/>
              </a:spcBef>
            </a:pPr>
            <a:r>
              <a:rPr lang="es-ES" altLang="nl-NL" sz="1000" dirty="0">
                <a:solidFill>
                  <a:schemeClr val="tx1">
                    <a:lumMod val="75000"/>
                    <a:lumOff val="25000"/>
                  </a:schemeClr>
                </a:solidFill>
                <a:latin typeface="Calibri Light" panose="020F0302020204030204" pitchFamily="34" charset="0"/>
                <a:cs typeface="Calibri Light" panose="020F0302020204030204" pitchFamily="34" charset="0"/>
              </a:rPr>
              <a:t>????-??-??</a:t>
            </a:r>
          </a:p>
        </p:txBody>
      </p:sp>
      <p:sp>
        <p:nvSpPr>
          <p:cNvPr id="19471" name="Text Box 15"/>
          <p:cNvSpPr txBox="1">
            <a:spLocks noChangeArrowheads="1"/>
          </p:cNvSpPr>
          <p:nvPr/>
        </p:nvSpPr>
        <p:spPr bwMode="auto">
          <a:xfrm>
            <a:off x="7812601" y="5230529"/>
            <a:ext cx="2990850" cy="400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122191" tIns="61096" rIns="122191" bIns="61096">
            <a:spAutoFit/>
          </a:bodyPr>
          <a:lstStyle>
            <a:lvl1pPr marL="477838" indent="-477838" defTabSz="1362075">
              <a:spcBef>
                <a:spcPct val="50000"/>
              </a:spcBef>
              <a:defRPr sz="2500">
                <a:solidFill>
                  <a:schemeClr val="tx1"/>
                </a:solidFill>
                <a:latin typeface="Arial" panose="020B0604020202020204" pitchFamily="34" charset="0"/>
              </a:defRPr>
            </a:lvl1pPr>
            <a:lvl2pPr marL="742950" indent="-285750" defTabSz="1362075">
              <a:spcBef>
                <a:spcPct val="50000"/>
              </a:spcBef>
              <a:defRPr sz="2500">
                <a:solidFill>
                  <a:schemeClr val="tx1"/>
                </a:solidFill>
                <a:latin typeface="Arial" panose="020B0604020202020204" pitchFamily="34" charset="0"/>
              </a:defRPr>
            </a:lvl2pPr>
            <a:lvl3pPr marL="1143000" indent="-228600" defTabSz="1362075">
              <a:spcBef>
                <a:spcPct val="50000"/>
              </a:spcBef>
              <a:defRPr sz="2500">
                <a:solidFill>
                  <a:schemeClr val="tx1"/>
                </a:solidFill>
                <a:latin typeface="Arial" panose="020B0604020202020204" pitchFamily="34" charset="0"/>
              </a:defRPr>
            </a:lvl3pPr>
            <a:lvl4pPr marL="1600200" indent="-228600" defTabSz="1362075">
              <a:spcBef>
                <a:spcPct val="50000"/>
              </a:spcBef>
              <a:defRPr sz="2500">
                <a:solidFill>
                  <a:schemeClr val="tx1"/>
                </a:solidFill>
                <a:latin typeface="Arial" panose="020B0604020202020204" pitchFamily="34" charset="0"/>
              </a:defRPr>
            </a:lvl4pPr>
            <a:lvl5pPr marL="2057400" indent="-228600" defTabSz="1362075">
              <a:spcBef>
                <a:spcPct val="50000"/>
              </a:spcBef>
              <a:defRPr sz="2500">
                <a:solidFill>
                  <a:schemeClr val="tx1"/>
                </a:solidFill>
                <a:latin typeface="Arial" panose="020B0604020202020204" pitchFamily="34" charset="0"/>
              </a:defRPr>
            </a:lvl5pPr>
            <a:lvl6pPr marL="2514600" indent="-228600" defTabSz="1362075" eaLnBrk="0" fontAlgn="base" hangingPunct="0">
              <a:spcBef>
                <a:spcPct val="50000"/>
              </a:spcBef>
              <a:spcAft>
                <a:spcPct val="0"/>
              </a:spcAft>
              <a:defRPr sz="2500">
                <a:solidFill>
                  <a:schemeClr val="tx1"/>
                </a:solidFill>
                <a:latin typeface="Arial" panose="020B0604020202020204" pitchFamily="34" charset="0"/>
              </a:defRPr>
            </a:lvl6pPr>
            <a:lvl7pPr marL="2971800" indent="-228600" defTabSz="1362075" eaLnBrk="0" fontAlgn="base" hangingPunct="0">
              <a:spcBef>
                <a:spcPct val="50000"/>
              </a:spcBef>
              <a:spcAft>
                <a:spcPct val="0"/>
              </a:spcAft>
              <a:defRPr sz="2500">
                <a:solidFill>
                  <a:schemeClr val="tx1"/>
                </a:solidFill>
                <a:latin typeface="Arial" panose="020B0604020202020204" pitchFamily="34" charset="0"/>
              </a:defRPr>
            </a:lvl7pPr>
            <a:lvl8pPr marL="3429000" indent="-228600" defTabSz="1362075" eaLnBrk="0" fontAlgn="base" hangingPunct="0">
              <a:spcBef>
                <a:spcPct val="50000"/>
              </a:spcBef>
              <a:spcAft>
                <a:spcPct val="0"/>
              </a:spcAft>
              <a:defRPr sz="2500">
                <a:solidFill>
                  <a:schemeClr val="tx1"/>
                </a:solidFill>
                <a:latin typeface="Arial" panose="020B0604020202020204" pitchFamily="34" charset="0"/>
              </a:defRPr>
            </a:lvl8pPr>
            <a:lvl9pPr marL="3886200" indent="-228600" defTabSz="1362075" eaLnBrk="0" fontAlgn="base" hangingPunct="0">
              <a:spcBef>
                <a:spcPct val="50000"/>
              </a:spcBef>
              <a:spcAft>
                <a:spcPct val="0"/>
              </a:spcAft>
              <a:defRPr sz="2500">
                <a:solidFill>
                  <a:schemeClr val="tx1"/>
                </a:solidFill>
                <a:latin typeface="Arial" panose="020B0604020202020204" pitchFamily="34" charset="0"/>
              </a:defRPr>
            </a:lvl9pPr>
          </a:lstStyle>
          <a:p>
            <a:pPr algn="just" eaLnBrk="1" hangingPunct="1"/>
            <a:r>
              <a:rPr lang="nl-NL" altLang="nl-NL" sz="1800" b="1" u="sng" dirty="0">
                <a:solidFill>
                  <a:schemeClr val="tx1">
                    <a:lumMod val="75000"/>
                    <a:lumOff val="25000"/>
                  </a:schemeClr>
                </a:solidFill>
                <a:latin typeface="Calibri Light" panose="020F0302020204030204" pitchFamily="34" charset="0"/>
                <a:cs typeface="Calibri Light" panose="020F0302020204030204" pitchFamily="34" charset="0"/>
              </a:rPr>
              <a:t>Verwachte Impact op de Y:</a:t>
            </a:r>
            <a:endParaRPr lang="nl-NL" altLang="nl-NL" sz="1400" dirty="0">
              <a:solidFill>
                <a:schemeClr val="tx1">
                  <a:lumMod val="75000"/>
                  <a:lumOff val="25000"/>
                </a:schemeClr>
              </a:solidFill>
              <a:latin typeface="Calibri Light" panose="020F0302020204030204" pitchFamily="34" charset="0"/>
              <a:cs typeface="Calibri Light" panose="020F0302020204030204" pitchFamily="34" charset="0"/>
            </a:endParaRPr>
          </a:p>
        </p:txBody>
      </p:sp>
      <p:sp>
        <p:nvSpPr>
          <p:cNvPr id="19472" name="Text Box 16"/>
          <p:cNvSpPr txBox="1">
            <a:spLocks noChangeArrowheads="1"/>
          </p:cNvSpPr>
          <p:nvPr/>
        </p:nvSpPr>
        <p:spPr bwMode="auto">
          <a:xfrm>
            <a:off x="7811589" y="885366"/>
            <a:ext cx="2270345" cy="40038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22191" tIns="61096" rIns="122191" bIns="61096">
            <a:spAutoFit/>
          </a:bodyPr>
          <a:lstStyle>
            <a:lvl1pPr marL="477838" indent="-477838" defTabSz="1362075">
              <a:spcBef>
                <a:spcPct val="50000"/>
              </a:spcBef>
              <a:defRPr sz="2500">
                <a:solidFill>
                  <a:schemeClr val="tx1"/>
                </a:solidFill>
                <a:latin typeface="Arial" panose="020B0604020202020204" pitchFamily="34" charset="0"/>
              </a:defRPr>
            </a:lvl1pPr>
            <a:lvl2pPr marL="742950" indent="-285750" defTabSz="1362075">
              <a:spcBef>
                <a:spcPct val="50000"/>
              </a:spcBef>
              <a:defRPr sz="2500">
                <a:solidFill>
                  <a:schemeClr val="tx1"/>
                </a:solidFill>
                <a:latin typeface="Arial" panose="020B0604020202020204" pitchFamily="34" charset="0"/>
              </a:defRPr>
            </a:lvl2pPr>
            <a:lvl3pPr marL="1143000" indent="-228600" defTabSz="1362075">
              <a:spcBef>
                <a:spcPct val="50000"/>
              </a:spcBef>
              <a:defRPr sz="2500">
                <a:solidFill>
                  <a:schemeClr val="tx1"/>
                </a:solidFill>
                <a:latin typeface="Arial" panose="020B0604020202020204" pitchFamily="34" charset="0"/>
              </a:defRPr>
            </a:lvl3pPr>
            <a:lvl4pPr marL="1600200" indent="-228600" defTabSz="1362075">
              <a:spcBef>
                <a:spcPct val="50000"/>
              </a:spcBef>
              <a:defRPr sz="2500">
                <a:solidFill>
                  <a:schemeClr val="tx1"/>
                </a:solidFill>
                <a:latin typeface="Arial" panose="020B0604020202020204" pitchFamily="34" charset="0"/>
              </a:defRPr>
            </a:lvl4pPr>
            <a:lvl5pPr marL="2057400" indent="-228600" defTabSz="1362075">
              <a:spcBef>
                <a:spcPct val="50000"/>
              </a:spcBef>
              <a:defRPr sz="2500">
                <a:solidFill>
                  <a:schemeClr val="tx1"/>
                </a:solidFill>
                <a:latin typeface="Arial" panose="020B0604020202020204" pitchFamily="34" charset="0"/>
              </a:defRPr>
            </a:lvl5pPr>
            <a:lvl6pPr marL="2514600" indent="-228600" defTabSz="1362075" eaLnBrk="0" fontAlgn="base" hangingPunct="0">
              <a:spcBef>
                <a:spcPct val="50000"/>
              </a:spcBef>
              <a:spcAft>
                <a:spcPct val="0"/>
              </a:spcAft>
              <a:defRPr sz="2500">
                <a:solidFill>
                  <a:schemeClr val="tx1"/>
                </a:solidFill>
                <a:latin typeface="Arial" panose="020B0604020202020204" pitchFamily="34" charset="0"/>
              </a:defRPr>
            </a:lvl6pPr>
            <a:lvl7pPr marL="2971800" indent="-228600" defTabSz="1362075" eaLnBrk="0" fontAlgn="base" hangingPunct="0">
              <a:spcBef>
                <a:spcPct val="50000"/>
              </a:spcBef>
              <a:spcAft>
                <a:spcPct val="0"/>
              </a:spcAft>
              <a:defRPr sz="2500">
                <a:solidFill>
                  <a:schemeClr val="tx1"/>
                </a:solidFill>
                <a:latin typeface="Arial" panose="020B0604020202020204" pitchFamily="34" charset="0"/>
              </a:defRPr>
            </a:lvl7pPr>
            <a:lvl8pPr marL="3429000" indent="-228600" defTabSz="1362075" eaLnBrk="0" fontAlgn="base" hangingPunct="0">
              <a:spcBef>
                <a:spcPct val="50000"/>
              </a:spcBef>
              <a:spcAft>
                <a:spcPct val="0"/>
              </a:spcAft>
              <a:defRPr sz="2500">
                <a:solidFill>
                  <a:schemeClr val="tx1"/>
                </a:solidFill>
                <a:latin typeface="Arial" panose="020B0604020202020204" pitchFamily="34" charset="0"/>
              </a:defRPr>
            </a:lvl8pPr>
            <a:lvl9pPr marL="3886200" indent="-228600" defTabSz="1362075" eaLnBrk="0" fontAlgn="base" hangingPunct="0">
              <a:spcBef>
                <a:spcPct val="50000"/>
              </a:spcBef>
              <a:spcAft>
                <a:spcPct val="0"/>
              </a:spcAft>
              <a:defRPr sz="2500">
                <a:solidFill>
                  <a:schemeClr val="tx1"/>
                </a:solidFill>
                <a:latin typeface="Arial" panose="020B0604020202020204" pitchFamily="34" charset="0"/>
              </a:defRPr>
            </a:lvl9pPr>
          </a:lstStyle>
          <a:p>
            <a:pPr algn="just" eaLnBrk="1" hangingPunct="1"/>
            <a:r>
              <a:rPr lang="nl-NL" altLang="nl-NL" sz="1800" b="1" u="sng" dirty="0">
                <a:solidFill>
                  <a:schemeClr val="tx1">
                    <a:lumMod val="75000"/>
                    <a:lumOff val="25000"/>
                  </a:schemeClr>
                </a:solidFill>
                <a:latin typeface="Calibri Light" panose="020F0302020204030204" pitchFamily="34" charset="0"/>
                <a:cs typeface="Calibri Light" panose="020F0302020204030204" pitchFamily="34" charset="0"/>
              </a:rPr>
              <a:t>Implementatieplan:</a:t>
            </a:r>
            <a:endParaRPr lang="nl-NL" altLang="nl-NL" sz="1400" dirty="0">
              <a:solidFill>
                <a:schemeClr val="tx1">
                  <a:lumMod val="75000"/>
                  <a:lumOff val="25000"/>
                </a:schemeClr>
              </a:solidFill>
              <a:latin typeface="Calibri Light" panose="020F0302020204030204" pitchFamily="34" charset="0"/>
              <a:cs typeface="Calibri Light" panose="020F0302020204030204" pitchFamily="34" charset="0"/>
            </a:endParaRPr>
          </a:p>
        </p:txBody>
      </p:sp>
      <p:sp>
        <p:nvSpPr>
          <p:cNvPr id="19473" name="Rectangle 17"/>
          <p:cNvSpPr>
            <a:spLocks noChangeArrowheads="1"/>
          </p:cNvSpPr>
          <p:nvPr/>
        </p:nvSpPr>
        <p:spPr bwMode="auto">
          <a:xfrm>
            <a:off x="11358836" y="7889075"/>
            <a:ext cx="719137" cy="650875"/>
          </a:xfrm>
          <a:prstGeom prst="rect">
            <a:avLst/>
          </a:prstGeom>
          <a:solidFill>
            <a:schemeClr val="tx2"/>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80000" tIns="180000" rIns="180000" bIns="180000" anchor="ctr"/>
          <a:lstStyle>
            <a:lvl1pPr defTabSz="1222375">
              <a:spcBef>
                <a:spcPct val="50000"/>
              </a:spcBef>
              <a:defRPr sz="2500">
                <a:solidFill>
                  <a:schemeClr val="tx1"/>
                </a:solidFill>
                <a:latin typeface="Arial" panose="020B0604020202020204" pitchFamily="34" charset="0"/>
              </a:defRPr>
            </a:lvl1pPr>
            <a:lvl2pPr marL="742950" indent="-285750" defTabSz="1222375">
              <a:spcBef>
                <a:spcPct val="50000"/>
              </a:spcBef>
              <a:defRPr sz="2500">
                <a:solidFill>
                  <a:schemeClr val="tx1"/>
                </a:solidFill>
                <a:latin typeface="Arial" panose="020B0604020202020204" pitchFamily="34" charset="0"/>
              </a:defRPr>
            </a:lvl2pPr>
            <a:lvl3pPr marL="1143000" indent="-228600" defTabSz="1222375">
              <a:spcBef>
                <a:spcPct val="50000"/>
              </a:spcBef>
              <a:defRPr sz="2500">
                <a:solidFill>
                  <a:schemeClr val="tx1"/>
                </a:solidFill>
                <a:latin typeface="Arial" panose="020B0604020202020204" pitchFamily="34" charset="0"/>
              </a:defRPr>
            </a:lvl3pPr>
            <a:lvl4pPr marL="1600200" indent="-228600" defTabSz="1222375">
              <a:spcBef>
                <a:spcPct val="50000"/>
              </a:spcBef>
              <a:defRPr sz="2500">
                <a:solidFill>
                  <a:schemeClr val="tx1"/>
                </a:solidFill>
                <a:latin typeface="Arial" panose="020B0604020202020204" pitchFamily="34" charset="0"/>
              </a:defRPr>
            </a:lvl4pPr>
            <a:lvl5pPr marL="2057400" indent="-228600" defTabSz="1222375">
              <a:spcBef>
                <a:spcPct val="50000"/>
              </a:spcBef>
              <a:defRPr sz="2500">
                <a:solidFill>
                  <a:schemeClr val="tx1"/>
                </a:solidFill>
                <a:latin typeface="Arial" panose="020B0604020202020204" pitchFamily="34" charset="0"/>
              </a:defRPr>
            </a:lvl5pPr>
            <a:lvl6pPr marL="2514600" indent="-228600" defTabSz="1222375" eaLnBrk="0" fontAlgn="base" hangingPunct="0">
              <a:spcBef>
                <a:spcPct val="50000"/>
              </a:spcBef>
              <a:spcAft>
                <a:spcPct val="0"/>
              </a:spcAft>
              <a:defRPr sz="2500">
                <a:solidFill>
                  <a:schemeClr val="tx1"/>
                </a:solidFill>
                <a:latin typeface="Arial" panose="020B0604020202020204" pitchFamily="34" charset="0"/>
              </a:defRPr>
            </a:lvl6pPr>
            <a:lvl7pPr marL="2971800" indent="-228600" defTabSz="1222375" eaLnBrk="0" fontAlgn="base" hangingPunct="0">
              <a:spcBef>
                <a:spcPct val="50000"/>
              </a:spcBef>
              <a:spcAft>
                <a:spcPct val="0"/>
              </a:spcAft>
              <a:defRPr sz="2500">
                <a:solidFill>
                  <a:schemeClr val="tx1"/>
                </a:solidFill>
                <a:latin typeface="Arial" panose="020B0604020202020204" pitchFamily="34" charset="0"/>
              </a:defRPr>
            </a:lvl7pPr>
            <a:lvl8pPr marL="3429000" indent="-228600" defTabSz="1222375" eaLnBrk="0" fontAlgn="base" hangingPunct="0">
              <a:spcBef>
                <a:spcPct val="50000"/>
              </a:spcBef>
              <a:spcAft>
                <a:spcPct val="0"/>
              </a:spcAft>
              <a:defRPr sz="2500">
                <a:solidFill>
                  <a:schemeClr val="tx1"/>
                </a:solidFill>
                <a:latin typeface="Arial" panose="020B0604020202020204" pitchFamily="34" charset="0"/>
              </a:defRPr>
            </a:lvl8pPr>
            <a:lvl9pPr marL="3886200" indent="-228600" defTabSz="1222375" eaLnBrk="0" fontAlgn="base" hangingPunct="0">
              <a:spcBef>
                <a:spcPct val="50000"/>
              </a:spcBef>
              <a:spcAft>
                <a:spcPct val="0"/>
              </a:spcAft>
              <a:defRPr sz="2500">
                <a:solidFill>
                  <a:schemeClr val="tx1"/>
                </a:solidFill>
                <a:latin typeface="Arial" panose="020B0604020202020204" pitchFamily="34" charset="0"/>
              </a:defRPr>
            </a:lvl9pPr>
          </a:lstStyle>
          <a:p>
            <a:pPr algn="ctr" eaLnBrk="1" hangingPunct="1"/>
            <a:r>
              <a:rPr lang="es-ES" altLang="nl-NL" sz="1800" dirty="0">
                <a:solidFill>
                  <a:schemeClr val="bg1"/>
                </a:solidFill>
                <a:latin typeface="Calibri Light" panose="020F0302020204030204" pitchFamily="34" charset="0"/>
                <a:cs typeface="Calibri Light" panose="020F0302020204030204" pitchFamily="34" charset="0"/>
              </a:rPr>
              <a:t>Doel</a:t>
            </a:r>
          </a:p>
        </p:txBody>
      </p:sp>
      <p:sp>
        <p:nvSpPr>
          <p:cNvPr id="19475" name="Line 19"/>
          <p:cNvSpPr>
            <a:spLocks noChangeShapeType="1"/>
          </p:cNvSpPr>
          <p:nvPr/>
        </p:nvSpPr>
        <p:spPr bwMode="auto">
          <a:xfrm flipV="1">
            <a:off x="7993568" y="3933622"/>
            <a:ext cx="34925" cy="79375"/>
          </a:xfrm>
          <a:prstGeom prst="line">
            <a:avLst/>
          </a:prstGeom>
          <a:noFill/>
          <a:ln w="9525">
            <a:solidFill>
              <a:schemeClr val="tx1">
                <a:lumMod val="75000"/>
                <a:lumOff val="2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nchor="ctr">
            <a:spAutoFit/>
          </a:bodyPr>
          <a:lstStyle/>
          <a:p>
            <a:endParaRPr lang="nl-NL">
              <a:solidFill>
                <a:schemeClr val="tx1">
                  <a:lumMod val="75000"/>
                  <a:lumOff val="25000"/>
                </a:schemeClr>
              </a:solidFill>
              <a:latin typeface="Calibri Light" panose="020F0302020204030204" pitchFamily="34" charset="0"/>
              <a:cs typeface="Calibri Light" panose="020F0302020204030204" pitchFamily="34" charset="0"/>
            </a:endParaRPr>
          </a:p>
        </p:txBody>
      </p:sp>
      <p:sp>
        <p:nvSpPr>
          <p:cNvPr id="19476" name="Line 20"/>
          <p:cNvSpPr>
            <a:spLocks noChangeShapeType="1"/>
          </p:cNvSpPr>
          <p:nvPr/>
        </p:nvSpPr>
        <p:spPr bwMode="auto">
          <a:xfrm flipH="1" flipV="1">
            <a:off x="8033256" y="3925685"/>
            <a:ext cx="34925" cy="146050"/>
          </a:xfrm>
          <a:prstGeom prst="line">
            <a:avLst/>
          </a:prstGeom>
          <a:noFill/>
          <a:ln w="9525">
            <a:solidFill>
              <a:schemeClr val="tx1">
                <a:lumMod val="75000"/>
                <a:lumOff val="2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nchor="ctr">
            <a:spAutoFit/>
          </a:bodyPr>
          <a:lstStyle/>
          <a:p>
            <a:endParaRPr lang="nl-NL">
              <a:solidFill>
                <a:schemeClr val="tx1">
                  <a:lumMod val="75000"/>
                  <a:lumOff val="25000"/>
                </a:schemeClr>
              </a:solidFill>
              <a:latin typeface="Calibri Light" panose="020F0302020204030204" pitchFamily="34" charset="0"/>
              <a:cs typeface="Calibri Light" panose="020F0302020204030204" pitchFamily="34" charset="0"/>
            </a:endParaRPr>
          </a:p>
        </p:txBody>
      </p:sp>
      <p:sp>
        <p:nvSpPr>
          <p:cNvPr id="19477" name="Line 21"/>
          <p:cNvSpPr>
            <a:spLocks noChangeShapeType="1"/>
          </p:cNvSpPr>
          <p:nvPr/>
        </p:nvSpPr>
        <p:spPr bwMode="auto">
          <a:xfrm flipH="1">
            <a:off x="8072943" y="3936797"/>
            <a:ext cx="53975" cy="136525"/>
          </a:xfrm>
          <a:prstGeom prst="line">
            <a:avLst/>
          </a:prstGeom>
          <a:noFill/>
          <a:ln w="9525">
            <a:solidFill>
              <a:schemeClr val="tx1">
                <a:lumMod val="75000"/>
                <a:lumOff val="2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nchor="ctr">
            <a:spAutoFit/>
          </a:bodyPr>
          <a:lstStyle/>
          <a:p>
            <a:endParaRPr lang="nl-NL">
              <a:solidFill>
                <a:schemeClr val="tx1">
                  <a:lumMod val="75000"/>
                  <a:lumOff val="25000"/>
                </a:schemeClr>
              </a:solidFill>
              <a:latin typeface="Calibri Light" panose="020F0302020204030204" pitchFamily="34" charset="0"/>
              <a:cs typeface="Calibri Light" panose="020F0302020204030204" pitchFamily="34" charset="0"/>
            </a:endParaRPr>
          </a:p>
        </p:txBody>
      </p:sp>
      <p:sp>
        <p:nvSpPr>
          <p:cNvPr id="19478" name="Line 22"/>
          <p:cNvSpPr>
            <a:spLocks noChangeShapeType="1"/>
          </p:cNvSpPr>
          <p:nvPr/>
        </p:nvSpPr>
        <p:spPr bwMode="auto">
          <a:xfrm flipH="1" flipV="1">
            <a:off x="8133268" y="3933622"/>
            <a:ext cx="34925" cy="146050"/>
          </a:xfrm>
          <a:prstGeom prst="line">
            <a:avLst/>
          </a:prstGeom>
          <a:noFill/>
          <a:ln w="9525">
            <a:solidFill>
              <a:schemeClr val="tx1">
                <a:lumMod val="75000"/>
                <a:lumOff val="2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nchor="ctr">
            <a:spAutoFit/>
          </a:bodyPr>
          <a:lstStyle/>
          <a:p>
            <a:endParaRPr lang="nl-NL">
              <a:solidFill>
                <a:schemeClr val="tx1">
                  <a:lumMod val="75000"/>
                  <a:lumOff val="25000"/>
                </a:schemeClr>
              </a:solidFill>
              <a:latin typeface="Calibri Light" panose="020F0302020204030204" pitchFamily="34" charset="0"/>
              <a:cs typeface="Calibri Light" panose="020F0302020204030204" pitchFamily="34" charset="0"/>
            </a:endParaRPr>
          </a:p>
        </p:txBody>
      </p:sp>
      <p:sp>
        <p:nvSpPr>
          <p:cNvPr id="19479" name="Line 23"/>
          <p:cNvSpPr>
            <a:spLocks noChangeShapeType="1"/>
          </p:cNvSpPr>
          <p:nvPr/>
        </p:nvSpPr>
        <p:spPr bwMode="auto">
          <a:xfrm flipV="1">
            <a:off x="8169781" y="4001885"/>
            <a:ext cx="34925" cy="79375"/>
          </a:xfrm>
          <a:prstGeom prst="line">
            <a:avLst/>
          </a:prstGeom>
          <a:noFill/>
          <a:ln w="9525">
            <a:solidFill>
              <a:schemeClr val="tx1">
                <a:lumMod val="75000"/>
                <a:lumOff val="2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nchor="ctr">
            <a:spAutoFit/>
          </a:bodyPr>
          <a:lstStyle/>
          <a:p>
            <a:endParaRPr lang="nl-NL">
              <a:solidFill>
                <a:schemeClr val="tx1">
                  <a:lumMod val="75000"/>
                  <a:lumOff val="25000"/>
                </a:schemeClr>
              </a:solidFill>
              <a:latin typeface="Calibri Light" panose="020F0302020204030204" pitchFamily="34" charset="0"/>
              <a:cs typeface="Calibri Light" panose="020F0302020204030204" pitchFamily="34" charset="0"/>
            </a:endParaRPr>
          </a:p>
        </p:txBody>
      </p:sp>
      <p:sp>
        <p:nvSpPr>
          <p:cNvPr id="19480" name="Rectangle 24"/>
          <p:cNvSpPr>
            <a:spLocks noChangeArrowheads="1"/>
          </p:cNvSpPr>
          <p:nvPr/>
        </p:nvSpPr>
        <p:spPr bwMode="auto">
          <a:xfrm>
            <a:off x="7993568" y="4242372"/>
            <a:ext cx="606425" cy="254000"/>
          </a:xfrm>
          <a:prstGeom prst="rect">
            <a:avLst/>
          </a:prstGeom>
          <a:solidFill>
            <a:srgbClr val="B4C3E1"/>
          </a:solidFill>
          <a:ln w="9525" algn="ctr">
            <a:solidFill>
              <a:srgbClr val="000066"/>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nchor="ctr">
            <a:spAutoFit/>
          </a:bodyPr>
          <a:lstStyle>
            <a:lvl1pPr defTabSz="1222375">
              <a:spcBef>
                <a:spcPct val="50000"/>
              </a:spcBef>
              <a:defRPr sz="2500">
                <a:solidFill>
                  <a:schemeClr val="tx1"/>
                </a:solidFill>
                <a:latin typeface="Arial" panose="020B0604020202020204" pitchFamily="34" charset="0"/>
              </a:defRPr>
            </a:lvl1pPr>
            <a:lvl2pPr marL="742950" indent="-285750" defTabSz="1222375">
              <a:spcBef>
                <a:spcPct val="50000"/>
              </a:spcBef>
              <a:defRPr sz="2500">
                <a:solidFill>
                  <a:schemeClr val="tx1"/>
                </a:solidFill>
                <a:latin typeface="Arial" panose="020B0604020202020204" pitchFamily="34" charset="0"/>
              </a:defRPr>
            </a:lvl2pPr>
            <a:lvl3pPr marL="1143000" indent="-228600" defTabSz="1222375">
              <a:spcBef>
                <a:spcPct val="50000"/>
              </a:spcBef>
              <a:defRPr sz="2500">
                <a:solidFill>
                  <a:schemeClr val="tx1"/>
                </a:solidFill>
                <a:latin typeface="Arial" panose="020B0604020202020204" pitchFamily="34" charset="0"/>
              </a:defRPr>
            </a:lvl3pPr>
            <a:lvl4pPr marL="1600200" indent="-228600" defTabSz="1222375">
              <a:spcBef>
                <a:spcPct val="50000"/>
              </a:spcBef>
              <a:defRPr sz="2500">
                <a:solidFill>
                  <a:schemeClr val="tx1"/>
                </a:solidFill>
                <a:latin typeface="Arial" panose="020B0604020202020204" pitchFamily="34" charset="0"/>
              </a:defRPr>
            </a:lvl4pPr>
            <a:lvl5pPr marL="2057400" indent="-228600" defTabSz="1222375">
              <a:spcBef>
                <a:spcPct val="50000"/>
              </a:spcBef>
              <a:defRPr sz="2500">
                <a:solidFill>
                  <a:schemeClr val="tx1"/>
                </a:solidFill>
                <a:latin typeface="Arial" panose="020B0604020202020204" pitchFamily="34" charset="0"/>
              </a:defRPr>
            </a:lvl5pPr>
            <a:lvl6pPr marL="2514600" indent="-228600" defTabSz="1222375" eaLnBrk="0" fontAlgn="base" hangingPunct="0">
              <a:spcBef>
                <a:spcPct val="50000"/>
              </a:spcBef>
              <a:spcAft>
                <a:spcPct val="0"/>
              </a:spcAft>
              <a:defRPr sz="2500">
                <a:solidFill>
                  <a:schemeClr val="tx1"/>
                </a:solidFill>
                <a:latin typeface="Arial" panose="020B0604020202020204" pitchFamily="34" charset="0"/>
              </a:defRPr>
            </a:lvl6pPr>
            <a:lvl7pPr marL="2971800" indent="-228600" defTabSz="1222375" eaLnBrk="0" fontAlgn="base" hangingPunct="0">
              <a:spcBef>
                <a:spcPct val="50000"/>
              </a:spcBef>
              <a:spcAft>
                <a:spcPct val="0"/>
              </a:spcAft>
              <a:defRPr sz="2500">
                <a:solidFill>
                  <a:schemeClr val="tx1"/>
                </a:solidFill>
                <a:latin typeface="Arial" panose="020B0604020202020204" pitchFamily="34" charset="0"/>
              </a:defRPr>
            </a:lvl7pPr>
            <a:lvl8pPr marL="3429000" indent="-228600" defTabSz="1222375" eaLnBrk="0" fontAlgn="base" hangingPunct="0">
              <a:spcBef>
                <a:spcPct val="50000"/>
              </a:spcBef>
              <a:spcAft>
                <a:spcPct val="0"/>
              </a:spcAft>
              <a:defRPr sz="2500">
                <a:solidFill>
                  <a:schemeClr val="tx1"/>
                </a:solidFill>
                <a:latin typeface="Arial" panose="020B0604020202020204" pitchFamily="34" charset="0"/>
              </a:defRPr>
            </a:lvl8pPr>
            <a:lvl9pPr marL="3886200" indent="-228600" defTabSz="1222375" eaLnBrk="0" fontAlgn="base" hangingPunct="0">
              <a:spcBef>
                <a:spcPct val="50000"/>
              </a:spcBef>
              <a:spcAft>
                <a:spcPct val="0"/>
              </a:spcAft>
              <a:defRPr sz="2500">
                <a:solidFill>
                  <a:schemeClr val="tx1"/>
                </a:solidFill>
                <a:latin typeface="Arial" panose="020B0604020202020204" pitchFamily="34" charset="0"/>
              </a:defRPr>
            </a:lvl9pPr>
          </a:lstStyle>
          <a:p>
            <a:pPr algn="ctr" eaLnBrk="1" hangingPunct="1"/>
            <a:r>
              <a:rPr lang="es-ES" altLang="nl-NL" sz="800" dirty="0">
                <a:solidFill>
                  <a:schemeClr val="tx1">
                    <a:lumMod val="75000"/>
                    <a:lumOff val="25000"/>
                  </a:schemeClr>
                </a:solidFill>
                <a:latin typeface="Calibri Light" panose="020F0302020204030204" pitchFamily="34" charset="0"/>
                <a:cs typeface="Calibri Light" panose="020F0302020204030204" pitchFamily="34" charset="0"/>
              </a:rPr>
              <a:t>kick-off</a:t>
            </a:r>
            <a:br>
              <a:rPr lang="es-ES" altLang="nl-NL" sz="800" dirty="0">
                <a:solidFill>
                  <a:schemeClr val="tx1">
                    <a:lumMod val="75000"/>
                    <a:lumOff val="25000"/>
                  </a:schemeClr>
                </a:solidFill>
                <a:latin typeface="Calibri Light" panose="020F0302020204030204" pitchFamily="34" charset="0"/>
                <a:cs typeface="Calibri Light" panose="020F0302020204030204" pitchFamily="34" charset="0"/>
              </a:rPr>
            </a:br>
            <a:r>
              <a:rPr lang="es-ES" altLang="nl-NL" sz="800" dirty="0">
                <a:solidFill>
                  <a:schemeClr val="tx1">
                    <a:lumMod val="75000"/>
                    <a:lumOff val="25000"/>
                  </a:schemeClr>
                </a:solidFill>
                <a:latin typeface="Calibri Light" panose="020F0302020204030204" pitchFamily="34" charset="0"/>
                <a:cs typeface="Calibri Light" panose="020F0302020204030204" pitchFamily="34" charset="0"/>
              </a:rPr>
              <a:t>????-??-??</a:t>
            </a:r>
          </a:p>
        </p:txBody>
      </p:sp>
      <p:sp>
        <p:nvSpPr>
          <p:cNvPr id="19481" name="Line 25"/>
          <p:cNvSpPr>
            <a:spLocks noChangeShapeType="1"/>
          </p:cNvSpPr>
          <p:nvPr/>
        </p:nvSpPr>
        <p:spPr bwMode="auto">
          <a:xfrm flipV="1">
            <a:off x="8048898" y="8541537"/>
            <a:ext cx="4194175" cy="12700"/>
          </a:xfrm>
          <a:prstGeom prst="line">
            <a:avLst/>
          </a:prstGeom>
          <a:noFill/>
          <a:ln w="1905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nchor="ctr">
            <a:spAutoFit/>
          </a:bodyPr>
          <a:lstStyle/>
          <a:p>
            <a:endParaRPr lang="nl-NL">
              <a:solidFill>
                <a:schemeClr val="tx1">
                  <a:lumMod val="75000"/>
                  <a:lumOff val="25000"/>
                </a:schemeClr>
              </a:solidFill>
              <a:latin typeface="Calibri Light" panose="020F0302020204030204" pitchFamily="34" charset="0"/>
              <a:cs typeface="Calibri Light" panose="020F0302020204030204" pitchFamily="34" charset="0"/>
            </a:endParaRPr>
          </a:p>
        </p:txBody>
      </p:sp>
      <p:sp>
        <p:nvSpPr>
          <p:cNvPr id="19483" name="Line 27"/>
          <p:cNvSpPr>
            <a:spLocks noChangeShapeType="1"/>
          </p:cNvSpPr>
          <p:nvPr/>
        </p:nvSpPr>
        <p:spPr bwMode="auto">
          <a:xfrm>
            <a:off x="12390943" y="1866697"/>
            <a:ext cx="0" cy="2298700"/>
          </a:xfrm>
          <a:prstGeom prst="line">
            <a:avLst/>
          </a:prstGeom>
          <a:noFill/>
          <a:ln w="9525">
            <a:solidFill>
              <a:schemeClr val="tx1">
                <a:lumMod val="75000"/>
                <a:lumOff val="25000"/>
              </a:schemeClr>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lIns="180000" tIns="180000" rIns="180000" bIns="180000" anchor="ctr">
            <a:spAutoFit/>
          </a:bodyPr>
          <a:lstStyle/>
          <a:p>
            <a:endParaRPr lang="nl-NL">
              <a:solidFill>
                <a:schemeClr val="tx1">
                  <a:lumMod val="75000"/>
                  <a:lumOff val="25000"/>
                </a:schemeClr>
              </a:solidFill>
              <a:latin typeface="Calibri Light" panose="020F0302020204030204" pitchFamily="34" charset="0"/>
              <a:cs typeface="Calibri Light" panose="020F0302020204030204" pitchFamily="34" charset="0"/>
            </a:endParaRPr>
          </a:p>
        </p:txBody>
      </p:sp>
      <p:sp>
        <p:nvSpPr>
          <p:cNvPr id="19484" name="Rectangle 28"/>
          <p:cNvSpPr>
            <a:spLocks noChangeArrowheads="1"/>
          </p:cNvSpPr>
          <p:nvPr/>
        </p:nvSpPr>
        <p:spPr bwMode="auto">
          <a:xfrm>
            <a:off x="11892444" y="4030314"/>
            <a:ext cx="919758" cy="548182"/>
          </a:xfrm>
          <a:prstGeom prst="rect">
            <a:avLst/>
          </a:prstGeom>
          <a:noFill/>
          <a:ln>
            <a:noFill/>
          </a:ln>
          <a:effectLst/>
          <a:extLst>
            <a:ext uri="{909E8E84-426E-40DD-AFC4-6F175D3DCCD1}">
              <a14:hiddenFill xmlns:a14="http://schemas.microsoft.com/office/drawing/2010/main">
                <a:solidFill>
                  <a:srgbClr val="B4C3E1"/>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80000" tIns="180000" rIns="180000" bIns="180000">
            <a:spAutoFit/>
          </a:bodyPr>
          <a:lstStyle>
            <a:lvl1pPr defTabSz="1222375">
              <a:spcBef>
                <a:spcPct val="50000"/>
              </a:spcBef>
              <a:defRPr sz="2500">
                <a:solidFill>
                  <a:schemeClr val="tx1"/>
                </a:solidFill>
                <a:latin typeface="Arial" panose="020B0604020202020204" pitchFamily="34" charset="0"/>
              </a:defRPr>
            </a:lvl1pPr>
            <a:lvl2pPr marL="742950" indent="-285750" defTabSz="1222375">
              <a:spcBef>
                <a:spcPct val="50000"/>
              </a:spcBef>
              <a:defRPr sz="2500">
                <a:solidFill>
                  <a:schemeClr val="tx1"/>
                </a:solidFill>
                <a:latin typeface="Arial" panose="020B0604020202020204" pitchFamily="34" charset="0"/>
              </a:defRPr>
            </a:lvl2pPr>
            <a:lvl3pPr marL="1143000" indent="-228600" defTabSz="1222375">
              <a:spcBef>
                <a:spcPct val="50000"/>
              </a:spcBef>
              <a:defRPr sz="2500">
                <a:solidFill>
                  <a:schemeClr val="tx1"/>
                </a:solidFill>
                <a:latin typeface="Arial" panose="020B0604020202020204" pitchFamily="34" charset="0"/>
              </a:defRPr>
            </a:lvl3pPr>
            <a:lvl4pPr marL="1600200" indent="-228600" defTabSz="1222375">
              <a:spcBef>
                <a:spcPct val="50000"/>
              </a:spcBef>
              <a:defRPr sz="2500">
                <a:solidFill>
                  <a:schemeClr val="tx1"/>
                </a:solidFill>
                <a:latin typeface="Arial" panose="020B0604020202020204" pitchFamily="34" charset="0"/>
              </a:defRPr>
            </a:lvl4pPr>
            <a:lvl5pPr marL="2057400" indent="-228600" defTabSz="1222375">
              <a:spcBef>
                <a:spcPct val="50000"/>
              </a:spcBef>
              <a:defRPr sz="2500">
                <a:solidFill>
                  <a:schemeClr val="tx1"/>
                </a:solidFill>
                <a:latin typeface="Arial" panose="020B0604020202020204" pitchFamily="34" charset="0"/>
              </a:defRPr>
            </a:lvl5pPr>
            <a:lvl6pPr marL="2514600" indent="-228600" defTabSz="1222375" eaLnBrk="0" fontAlgn="base" hangingPunct="0">
              <a:spcBef>
                <a:spcPct val="50000"/>
              </a:spcBef>
              <a:spcAft>
                <a:spcPct val="0"/>
              </a:spcAft>
              <a:defRPr sz="2500">
                <a:solidFill>
                  <a:schemeClr val="tx1"/>
                </a:solidFill>
                <a:latin typeface="Arial" panose="020B0604020202020204" pitchFamily="34" charset="0"/>
              </a:defRPr>
            </a:lvl6pPr>
            <a:lvl7pPr marL="2971800" indent="-228600" defTabSz="1222375" eaLnBrk="0" fontAlgn="base" hangingPunct="0">
              <a:spcBef>
                <a:spcPct val="50000"/>
              </a:spcBef>
              <a:spcAft>
                <a:spcPct val="0"/>
              </a:spcAft>
              <a:defRPr sz="2500">
                <a:solidFill>
                  <a:schemeClr val="tx1"/>
                </a:solidFill>
                <a:latin typeface="Arial" panose="020B0604020202020204" pitchFamily="34" charset="0"/>
              </a:defRPr>
            </a:lvl7pPr>
            <a:lvl8pPr marL="3429000" indent="-228600" defTabSz="1222375" eaLnBrk="0" fontAlgn="base" hangingPunct="0">
              <a:spcBef>
                <a:spcPct val="50000"/>
              </a:spcBef>
              <a:spcAft>
                <a:spcPct val="0"/>
              </a:spcAft>
              <a:defRPr sz="2500">
                <a:solidFill>
                  <a:schemeClr val="tx1"/>
                </a:solidFill>
                <a:latin typeface="Arial" panose="020B0604020202020204" pitchFamily="34" charset="0"/>
              </a:defRPr>
            </a:lvl8pPr>
            <a:lvl9pPr marL="3886200" indent="-228600" defTabSz="1222375" eaLnBrk="0" fontAlgn="base" hangingPunct="0">
              <a:spcBef>
                <a:spcPct val="50000"/>
              </a:spcBef>
              <a:spcAft>
                <a:spcPct val="0"/>
              </a:spcAft>
              <a:defRPr sz="2500">
                <a:solidFill>
                  <a:schemeClr val="tx1"/>
                </a:solidFill>
                <a:latin typeface="Arial" panose="020B0604020202020204" pitchFamily="34" charset="0"/>
              </a:defRPr>
            </a:lvl9pPr>
          </a:lstStyle>
          <a:p>
            <a:pPr eaLnBrk="1" hangingPunct="1"/>
            <a:r>
              <a:rPr lang="en-US" altLang="nl-NL" sz="1200" b="1" dirty="0">
                <a:solidFill>
                  <a:schemeClr val="tx1">
                    <a:lumMod val="75000"/>
                    <a:lumOff val="25000"/>
                  </a:schemeClr>
                </a:solidFill>
                <a:latin typeface="Calibri Light" panose="020F0302020204030204" pitchFamily="34" charset="0"/>
                <a:cs typeface="Calibri Light" panose="020F0302020204030204" pitchFamily="34" charset="0"/>
              </a:rPr>
              <a:t>deadline</a:t>
            </a:r>
            <a:endParaRPr lang="en-US" altLang="nl-NL" sz="1200" dirty="0">
              <a:solidFill>
                <a:schemeClr val="tx1">
                  <a:lumMod val="75000"/>
                  <a:lumOff val="25000"/>
                </a:schemeClr>
              </a:solidFill>
              <a:latin typeface="Calibri Light" panose="020F0302020204030204" pitchFamily="34" charset="0"/>
              <a:cs typeface="Calibri Light" panose="020F0302020204030204" pitchFamily="34" charset="0"/>
            </a:endParaRPr>
          </a:p>
        </p:txBody>
      </p:sp>
      <p:sp>
        <p:nvSpPr>
          <p:cNvPr id="19485" name="Oval 29"/>
          <p:cNvSpPr>
            <a:spLocks noChangeArrowheads="1"/>
          </p:cNvSpPr>
          <p:nvPr/>
        </p:nvSpPr>
        <p:spPr bwMode="auto">
          <a:xfrm>
            <a:off x="11533693" y="3924097"/>
            <a:ext cx="138113" cy="147638"/>
          </a:xfrm>
          <a:prstGeom prst="ellipse">
            <a:avLst/>
          </a:prstGeom>
          <a:solidFill>
            <a:srgbClr val="FFFF00"/>
          </a:solidFill>
          <a:ln w="9525" algn="ctr">
            <a:solidFill>
              <a:schemeClr val="tx1"/>
            </a:solidFill>
            <a:round/>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80000" tIns="180000" rIns="180000" bIns="180000" anchor="ctr">
            <a:spAutoFit/>
          </a:bodyPr>
          <a:lstStyle>
            <a:lvl1pPr>
              <a:spcBef>
                <a:spcPct val="50000"/>
              </a:spcBef>
              <a:defRPr sz="2500">
                <a:solidFill>
                  <a:schemeClr val="tx1"/>
                </a:solidFill>
                <a:latin typeface="Arial" panose="020B0604020202020204" pitchFamily="34" charset="0"/>
              </a:defRPr>
            </a:lvl1pPr>
            <a:lvl2pPr marL="742950" indent="-285750">
              <a:spcBef>
                <a:spcPct val="50000"/>
              </a:spcBef>
              <a:defRPr sz="2500">
                <a:solidFill>
                  <a:schemeClr val="tx1"/>
                </a:solidFill>
                <a:latin typeface="Arial" panose="020B0604020202020204" pitchFamily="34" charset="0"/>
              </a:defRPr>
            </a:lvl2pPr>
            <a:lvl3pPr marL="1143000" indent="-228600">
              <a:spcBef>
                <a:spcPct val="50000"/>
              </a:spcBef>
              <a:defRPr sz="2500">
                <a:solidFill>
                  <a:schemeClr val="tx1"/>
                </a:solidFill>
                <a:latin typeface="Arial" panose="020B0604020202020204" pitchFamily="34" charset="0"/>
              </a:defRPr>
            </a:lvl3pPr>
            <a:lvl4pPr marL="1600200" indent="-228600">
              <a:spcBef>
                <a:spcPct val="50000"/>
              </a:spcBef>
              <a:defRPr sz="2500">
                <a:solidFill>
                  <a:schemeClr val="tx1"/>
                </a:solidFill>
                <a:latin typeface="Arial" panose="020B0604020202020204" pitchFamily="34" charset="0"/>
              </a:defRPr>
            </a:lvl4pPr>
            <a:lvl5pPr marL="2057400" indent="-228600">
              <a:spcBef>
                <a:spcPct val="50000"/>
              </a:spcBef>
              <a:defRPr sz="2500">
                <a:solidFill>
                  <a:schemeClr val="tx1"/>
                </a:solidFill>
                <a:latin typeface="Arial" panose="020B0604020202020204" pitchFamily="34" charset="0"/>
              </a:defRPr>
            </a:lvl5pPr>
            <a:lvl6pPr marL="2514600" indent="-228600" eaLnBrk="0" fontAlgn="base" hangingPunct="0">
              <a:spcBef>
                <a:spcPct val="50000"/>
              </a:spcBef>
              <a:spcAft>
                <a:spcPct val="0"/>
              </a:spcAft>
              <a:defRPr sz="2500">
                <a:solidFill>
                  <a:schemeClr val="tx1"/>
                </a:solidFill>
                <a:latin typeface="Arial" panose="020B0604020202020204" pitchFamily="34" charset="0"/>
              </a:defRPr>
            </a:lvl6pPr>
            <a:lvl7pPr marL="2971800" indent="-228600" eaLnBrk="0" fontAlgn="base" hangingPunct="0">
              <a:spcBef>
                <a:spcPct val="50000"/>
              </a:spcBef>
              <a:spcAft>
                <a:spcPct val="0"/>
              </a:spcAft>
              <a:defRPr sz="2500">
                <a:solidFill>
                  <a:schemeClr val="tx1"/>
                </a:solidFill>
                <a:latin typeface="Arial" panose="020B0604020202020204" pitchFamily="34" charset="0"/>
              </a:defRPr>
            </a:lvl7pPr>
            <a:lvl8pPr marL="3429000" indent="-228600" eaLnBrk="0" fontAlgn="base" hangingPunct="0">
              <a:spcBef>
                <a:spcPct val="50000"/>
              </a:spcBef>
              <a:spcAft>
                <a:spcPct val="0"/>
              </a:spcAft>
              <a:defRPr sz="2500">
                <a:solidFill>
                  <a:schemeClr val="tx1"/>
                </a:solidFill>
                <a:latin typeface="Arial" panose="020B0604020202020204" pitchFamily="34" charset="0"/>
              </a:defRPr>
            </a:lvl8pPr>
            <a:lvl9pPr marL="3886200" indent="-228600" eaLnBrk="0" fontAlgn="base" hangingPunct="0">
              <a:spcBef>
                <a:spcPct val="50000"/>
              </a:spcBef>
              <a:spcAft>
                <a:spcPct val="0"/>
              </a:spcAft>
              <a:defRPr sz="2500">
                <a:solidFill>
                  <a:schemeClr val="tx1"/>
                </a:solidFill>
                <a:latin typeface="Arial" panose="020B0604020202020204" pitchFamily="34" charset="0"/>
              </a:defRPr>
            </a:lvl9pPr>
          </a:lstStyle>
          <a:p>
            <a:pPr eaLnBrk="1" hangingPunct="1"/>
            <a:endParaRPr lang="nl-NL" altLang="nl-NL"/>
          </a:p>
        </p:txBody>
      </p:sp>
      <p:sp>
        <p:nvSpPr>
          <p:cNvPr id="19486" name="Rectangle 30"/>
          <p:cNvSpPr>
            <a:spLocks noChangeArrowheads="1"/>
          </p:cNvSpPr>
          <p:nvPr/>
        </p:nvSpPr>
        <p:spPr bwMode="auto">
          <a:xfrm>
            <a:off x="9822136" y="7430287"/>
            <a:ext cx="719137" cy="269875"/>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80000" tIns="180000" rIns="180000" bIns="180000" anchor="ctr"/>
          <a:lstStyle>
            <a:lvl1pPr defTabSz="1222375">
              <a:spcBef>
                <a:spcPct val="50000"/>
              </a:spcBef>
              <a:defRPr sz="2500">
                <a:solidFill>
                  <a:schemeClr val="tx1"/>
                </a:solidFill>
                <a:latin typeface="Arial" panose="020B0604020202020204" pitchFamily="34" charset="0"/>
              </a:defRPr>
            </a:lvl1pPr>
            <a:lvl2pPr marL="742950" indent="-285750" defTabSz="1222375">
              <a:spcBef>
                <a:spcPct val="50000"/>
              </a:spcBef>
              <a:defRPr sz="2500">
                <a:solidFill>
                  <a:schemeClr val="tx1"/>
                </a:solidFill>
                <a:latin typeface="Arial" panose="020B0604020202020204" pitchFamily="34" charset="0"/>
              </a:defRPr>
            </a:lvl2pPr>
            <a:lvl3pPr marL="1143000" indent="-228600" defTabSz="1222375">
              <a:spcBef>
                <a:spcPct val="50000"/>
              </a:spcBef>
              <a:defRPr sz="2500">
                <a:solidFill>
                  <a:schemeClr val="tx1"/>
                </a:solidFill>
                <a:latin typeface="Arial" panose="020B0604020202020204" pitchFamily="34" charset="0"/>
              </a:defRPr>
            </a:lvl3pPr>
            <a:lvl4pPr marL="1600200" indent="-228600" defTabSz="1222375">
              <a:spcBef>
                <a:spcPct val="50000"/>
              </a:spcBef>
              <a:defRPr sz="2500">
                <a:solidFill>
                  <a:schemeClr val="tx1"/>
                </a:solidFill>
                <a:latin typeface="Arial" panose="020B0604020202020204" pitchFamily="34" charset="0"/>
              </a:defRPr>
            </a:lvl4pPr>
            <a:lvl5pPr marL="2057400" indent="-228600" defTabSz="1222375">
              <a:spcBef>
                <a:spcPct val="50000"/>
              </a:spcBef>
              <a:defRPr sz="2500">
                <a:solidFill>
                  <a:schemeClr val="tx1"/>
                </a:solidFill>
                <a:latin typeface="Arial" panose="020B0604020202020204" pitchFamily="34" charset="0"/>
              </a:defRPr>
            </a:lvl5pPr>
            <a:lvl6pPr marL="2514600" indent="-228600" defTabSz="1222375" eaLnBrk="0" fontAlgn="base" hangingPunct="0">
              <a:spcBef>
                <a:spcPct val="50000"/>
              </a:spcBef>
              <a:spcAft>
                <a:spcPct val="0"/>
              </a:spcAft>
              <a:defRPr sz="2500">
                <a:solidFill>
                  <a:schemeClr val="tx1"/>
                </a:solidFill>
                <a:latin typeface="Arial" panose="020B0604020202020204" pitchFamily="34" charset="0"/>
              </a:defRPr>
            </a:lvl6pPr>
            <a:lvl7pPr marL="2971800" indent="-228600" defTabSz="1222375" eaLnBrk="0" fontAlgn="base" hangingPunct="0">
              <a:spcBef>
                <a:spcPct val="50000"/>
              </a:spcBef>
              <a:spcAft>
                <a:spcPct val="0"/>
              </a:spcAft>
              <a:defRPr sz="2500">
                <a:solidFill>
                  <a:schemeClr val="tx1"/>
                </a:solidFill>
                <a:latin typeface="Arial" panose="020B0604020202020204" pitchFamily="34" charset="0"/>
              </a:defRPr>
            </a:lvl7pPr>
            <a:lvl8pPr marL="3429000" indent="-228600" defTabSz="1222375" eaLnBrk="0" fontAlgn="base" hangingPunct="0">
              <a:spcBef>
                <a:spcPct val="50000"/>
              </a:spcBef>
              <a:spcAft>
                <a:spcPct val="0"/>
              </a:spcAft>
              <a:defRPr sz="2500">
                <a:solidFill>
                  <a:schemeClr val="tx1"/>
                </a:solidFill>
                <a:latin typeface="Arial" panose="020B0604020202020204" pitchFamily="34" charset="0"/>
              </a:defRPr>
            </a:lvl8pPr>
            <a:lvl9pPr marL="3886200" indent="-228600" defTabSz="1222375" eaLnBrk="0" fontAlgn="base" hangingPunct="0">
              <a:spcBef>
                <a:spcPct val="50000"/>
              </a:spcBef>
              <a:spcAft>
                <a:spcPct val="0"/>
              </a:spcAft>
              <a:defRPr sz="2500">
                <a:solidFill>
                  <a:schemeClr val="tx1"/>
                </a:solidFill>
                <a:latin typeface="Arial" panose="020B0604020202020204" pitchFamily="34" charset="0"/>
              </a:defRPr>
            </a:lvl9pPr>
          </a:lstStyle>
          <a:p>
            <a:pPr algn="ctr" eaLnBrk="1" hangingPunct="1"/>
            <a:r>
              <a:rPr lang="es-ES" altLang="nl-NL" sz="1800" dirty="0">
                <a:solidFill>
                  <a:schemeClr val="tx1">
                    <a:lumMod val="75000"/>
                    <a:lumOff val="25000"/>
                  </a:schemeClr>
                </a:solidFill>
                <a:latin typeface="Calibri Light" panose="020F0302020204030204" pitchFamily="34" charset="0"/>
                <a:cs typeface="Calibri Light" panose="020F0302020204030204" pitchFamily="34" charset="0"/>
              </a:rPr>
              <a:t>x1-b</a:t>
            </a:r>
          </a:p>
        </p:txBody>
      </p:sp>
      <p:sp>
        <p:nvSpPr>
          <p:cNvPr id="19487" name="Rectangle 31"/>
          <p:cNvSpPr>
            <a:spLocks noChangeArrowheads="1"/>
          </p:cNvSpPr>
          <p:nvPr/>
        </p:nvSpPr>
        <p:spPr bwMode="auto">
          <a:xfrm>
            <a:off x="10587311" y="7708100"/>
            <a:ext cx="719137" cy="269875"/>
          </a:xfrm>
          <a:prstGeom prst="rect">
            <a:avLst/>
          </a:prstGeom>
          <a:solidFill>
            <a:schemeClr val="accent1"/>
          </a:solidFill>
          <a:ln w="9525" algn="ctr">
            <a:solidFill>
              <a:schemeClr val="tx1"/>
            </a:solidFill>
            <a:miter lim="800000"/>
            <a:headEnd/>
            <a:tailEnd/>
          </a:ln>
          <a:effectLst/>
          <a:extLs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180000" tIns="180000" rIns="180000" bIns="180000" anchor="ctr"/>
          <a:lstStyle>
            <a:lvl1pPr defTabSz="1222375">
              <a:spcBef>
                <a:spcPct val="50000"/>
              </a:spcBef>
              <a:defRPr sz="2500">
                <a:solidFill>
                  <a:schemeClr val="tx1"/>
                </a:solidFill>
                <a:latin typeface="Arial" panose="020B0604020202020204" pitchFamily="34" charset="0"/>
              </a:defRPr>
            </a:lvl1pPr>
            <a:lvl2pPr marL="742950" indent="-285750" defTabSz="1222375">
              <a:spcBef>
                <a:spcPct val="50000"/>
              </a:spcBef>
              <a:defRPr sz="2500">
                <a:solidFill>
                  <a:schemeClr val="tx1"/>
                </a:solidFill>
                <a:latin typeface="Arial" panose="020B0604020202020204" pitchFamily="34" charset="0"/>
              </a:defRPr>
            </a:lvl2pPr>
            <a:lvl3pPr marL="1143000" indent="-228600" defTabSz="1222375">
              <a:spcBef>
                <a:spcPct val="50000"/>
              </a:spcBef>
              <a:defRPr sz="2500">
                <a:solidFill>
                  <a:schemeClr val="tx1"/>
                </a:solidFill>
                <a:latin typeface="Arial" panose="020B0604020202020204" pitchFamily="34" charset="0"/>
              </a:defRPr>
            </a:lvl3pPr>
            <a:lvl4pPr marL="1600200" indent="-228600" defTabSz="1222375">
              <a:spcBef>
                <a:spcPct val="50000"/>
              </a:spcBef>
              <a:defRPr sz="2500">
                <a:solidFill>
                  <a:schemeClr val="tx1"/>
                </a:solidFill>
                <a:latin typeface="Arial" panose="020B0604020202020204" pitchFamily="34" charset="0"/>
              </a:defRPr>
            </a:lvl4pPr>
            <a:lvl5pPr marL="2057400" indent="-228600" defTabSz="1222375">
              <a:spcBef>
                <a:spcPct val="50000"/>
              </a:spcBef>
              <a:defRPr sz="2500">
                <a:solidFill>
                  <a:schemeClr val="tx1"/>
                </a:solidFill>
                <a:latin typeface="Arial" panose="020B0604020202020204" pitchFamily="34" charset="0"/>
              </a:defRPr>
            </a:lvl5pPr>
            <a:lvl6pPr marL="2514600" indent="-228600" defTabSz="1222375" eaLnBrk="0" fontAlgn="base" hangingPunct="0">
              <a:spcBef>
                <a:spcPct val="50000"/>
              </a:spcBef>
              <a:spcAft>
                <a:spcPct val="0"/>
              </a:spcAft>
              <a:defRPr sz="2500">
                <a:solidFill>
                  <a:schemeClr val="tx1"/>
                </a:solidFill>
                <a:latin typeface="Arial" panose="020B0604020202020204" pitchFamily="34" charset="0"/>
              </a:defRPr>
            </a:lvl6pPr>
            <a:lvl7pPr marL="2971800" indent="-228600" defTabSz="1222375" eaLnBrk="0" fontAlgn="base" hangingPunct="0">
              <a:spcBef>
                <a:spcPct val="50000"/>
              </a:spcBef>
              <a:spcAft>
                <a:spcPct val="0"/>
              </a:spcAft>
              <a:defRPr sz="2500">
                <a:solidFill>
                  <a:schemeClr val="tx1"/>
                </a:solidFill>
                <a:latin typeface="Arial" panose="020B0604020202020204" pitchFamily="34" charset="0"/>
              </a:defRPr>
            </a:lvl7pPr>
            <a:lvl8pPr marL="3429000" indent="-228600" defTabSz="1222375" eaLnBrk="0" fontAlgn="base" hangingPunct="0">
              <a:spcBef>
                <a:spcPct val="50000"/>
              </a:spcBef>
              <a:spcAft>
                <a:spcPct val="0"/>
              </a:spcAft>
              <a:defRPr sz="2500">
                <a:solidFill>
                  <a:schemeClr val="tx1"/>
                </a:solidFill>
                <a:latin typeface="Arial" panose="020B0604020202020204" pitchFamily="34" charset="0"/>
              </a:defRPr>
            </a:lvl8pPr>
            <a:lvl9pPr marL="3886200" indent="-228600" defTabSz="1222375" eaLnBrk="0" fontAlgn="base" hangingPunct="0">
              <a:spcBef>
                <a:spcPct val="50000"/>
              </a:spcBef>
              <a:spcAft>
                <a:spcPct val="0"/>
              </a:spcAft>
              <a:defRPr sz="2500">
                <a:solidFill>
                  <a:schemeClr val="tx1"/>
                </a:solidFill>
                <a:latin typeface="Arial" panose="020B0604020202020204" pitchFamily="34" charset="0"/>
              </a:defRPr>
            </a:lvl9pPr>
          </a:lstStyle>
          <a:p>
            <a:pPr algn="ctr" eaLnBrk="1" hangingPunct="1"/>
            <a:r>
              <a:rPr lang="es-ES" altLang="nl-NL" sz="1800">
                <a:solidFill>
                  <a:schemeClr val="tx1">
                    <a:lumMod val="75000"/>
                    <a:lumOff val="25000"/>
                  </a:schemeClr>
                </a:solidFill>
                <a:latin typeface="Calibri Light" panose="020F0302020204030204" pitchFamily="34" charset="0"/>
                <a:cs typeface="Calibri Light" panose="020F0302020204030204" pitchFamily="34" charset="0"/>
              </a:rPr>
              <a:t>x2-a</a:t>
            </a:r>
          </a:p>
        </p:txBody>
      </p:sp>
      <p:sp>
        <p:nvSpPr>
          <p:cNvPr id="19488" name="Text Box 32"/>
          <p:cNvSpPr txBox="1">
            <a:spLocks noChangeArrowheads="1"/>
          </p:cNvSpPr>
          <p:nvPr/>
        </p:nvSpPr>
        <p:spPr bwMode="auto">
          <a:xfrm>
            <a:off x="7772399" y="5538411"/>
            <a:ext cx="4618543" cy="917513"/>
          </a:xfrm>
          <a:prstGeom prst="rect">
            <a:avLst/>
          </a:prstGeom>
          <a:noFill/>
          <a:ln>
            <a:noFill/>
          </a:ln>
          <a:effectLst/>
          <a:extLst>
            <a:ext uri="{909E8E84-426E-40DD-AFC4-6F175D3DCCD1}">
              <a14:hiddenFill xmlns:a14="http://schemas.microsoft.com/office/drawing/2010/main">
                <a:solidFill>
                  <a:srgbClr val="B4C3E1"/>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80000" tIns="180000" rIns="180000" bIns="180000">
            <a:spAutoFit/>
          </a:bodyPr>
          <a:lstStyle>
            <a:lvl1pPr defTabSz="1222375">
              <a:spcBef>
                <a:spcPct val="50000"/>
              </a:spcBef>
              <a:defRPr sz="2500">
                <a:solidFill>
                  <a:schemeClr val="tx1"/>
                </a:solidFill>
                <a:latin typeface="Arial" panose="020B0604020202020204" pitchFamily="34" charset="0"/>
              </a:defRPr>
            </a:lvl1pPr>
            <a:lvl2pPr marL="742950" indent="-285750" defTabSz="1222375">
              <a:spcBef>
                <a:spcPct val="50000"/>
              </a:spcBef>
              <a:defRPr sz="2500">
                <a:solidFill>
                  <a:schemeClr val="tx1"/>
                </a:solidFill>
                <a:latin typeface="Arial" panose="020B0604020202020204" pitchFamily="34" charset="0"/>
              </a:defRPr>
            </a:lvl2pPr>
            <a:lvl3pPr marL="1143000" indent="-228600" defTabSz="1222375">
              <a:spcBef>
                <a:spcPct val="50000"/>
              </a:spcBef>
              <a:defRPr sz="2500">
                <a:solidFill>
                  <a:schemeClr val="tx1"/>
                </a:solidFill>
                <a:latin typeface="Arial" panose="020B0604020202020204" pitchFamily="34" charset="0"/>
              </a:defRPr>
            </a:lvl3pPr>
            <a:lvl4pPr marL="1600200" indent="-228600" defTabSz="1222375">
              <a:spcBef>
                <a:spcPct val="50000"/>
              </a:spcBef>
              <a:defRPr sz="2500">
                <a:solidFill>
                  <a:schemeClr val="tx1"/>
                </a:solidFill>
                <a:latin typeface="Arial" panose="020B0604020202020204" pitchFamily="34" charset="0"/>
              </a:defRPr>
            </a:lvl4pPr>
            <a:lvl5pPr marL="2057400" indent="-228600" defTabSz="1222375">
              <a:spcBef>
                <a:spcPct val="50000"/>
              </a:spcBef>
              <a:defRPr sz="2500">
                <a:solidFill>
                  <a:schemeClr val="tx1"/>
                </a:solidFill>
                <a:latin typeface="Arial" panose="020B0604020202020204" pitchFamily="34" charset="0"/>
              </a:defRPr>
            </a:lvl5pPr>
            <a:lvl6pPr marL="2514600" indent="-228600" defTabSz="1222375" eaLnBrk="0" fontAlgn="base" hangingPunct="0">
              <a:spcBef>
                <a:spcPct val="50000"/>
              </a:spcBef>
              <a:spcAft>
                <a:spcPct val="0"/>
              </a:spcAft>
              <a:defRPr sz="2500">
                <a:solidFill>
                  <a:schemeClr val="tx1"/>
                </a:solidFill>
                <a:latin typeface="Arial" panose="020B0604020202020204" pitchFamily="34" charset="0"/>
              </a:defRPr>
            </a:lvl6pPr>
            <a:lvl7pPr marL="2971800" indent="-228600" defTabSz="1222375" eaLnBrk="0" fontAlgn="base" hangingPunct="0">
              <a:spcBef>
                <a:spcPct val="50000"/>
              </a:spcBef>
              <a:spcAft>
                <a:spcPct val="0"/>
              </a:spcAft>
              <a:defRPr sz="2500">
                <a:solidFill>
                  <a:schemeClr val="tx1"/>
                </a:solidFill>
                <a:latin typeface="Arial" panose="020B0604020202020204" pitchFamily="34" charset="0"/>
              </a:defRPr>
            </a:lvl7pPr>
            <a:lvl8pPr marL="3429000" indent="-228600" defTabSz="1222375" eaLnBrk="0" fontAlgn="base" hangingPunct="0">
              <a:spcBef>
                <a:spcPct val="50000"/>
              </a:spcBef>
              <a:spcAft>
                <a:spcPct val="0"/>
              </a:spcAft>
              <a:defRPr sz="2500">
                <a:solidFill>
                  <a:schemeClr val="tx1"/>
                </a:solidFill>
                <a:latin typeface="Arial" panose="020B0604020202020204" pitchFamily="34" charset="0"/>
              </a:defRPr>
            </a:lvl8pPr>
            <a:lvl9pPr marL="3886200" indent="-228600" defTabSz="1222375" eaLnBrk="0" fontAlgn="base" hangingPunct="0">
              <a:spcBef>
                <a:spcPct val="50000"/>
              </a:spcBef>
              <a:spcAft>
                <a:spcPct val="0"/>
              </a:spcAft>
              <a:defRPr sz="2500">
                <a:solidFill>
                  <a:schemeClr val="tx1"/>
                </a:solidFill>
                <a:latin typeface="Arial" panose="020B0604020202020204" pitchFamily="34" charset="0"/>
              </a:defRPr>
            </a:lvl9pPr>
          </a:lstStyle>
          <a:p>
            <a:pPr eaLnBrk="1" hangingPunct="1"/>
            <a:r>
              <a:rPr lang="es-ES" altLang="nl-NL" sz="1800" i="1" dirty="0">
                <a:solidFill>
                  <a:schemeClr val="tx1">
                    <a:lumMod val="75000"/>
                    <a:lumOff val="25000"/>
                  </a:schemeClr>
                </a:solidFill>
                <a:latin typeface="Calibri Light" panose="020F0302020204030204" pitchFamily="34" charset="0"/>
                <a:cs typeface="Calibri Light" panose="020F0302020204030204" pitchFamily="34" charset="0"/>
              </a:rPr>
              <a:t>Geef aan op welke wijze de oplossingen de huidige prestatie verbeteren tot aan het doel. </a:t>
            </a:r>
          </a:p>
        </p:txBody>
      </p:sp>
      <p:sp>
        <p:nvSpPr>
          <p:cNvPr id="36" name="Text Box 22"/>
          <p:cNvSpPr txBox="1">
            <a:spLocks noChangeArrowheads="1"/>
          </p:cNvSpPr>
          <p:nvPr/>
        </p:nvSpPr>
        <p:spPr bwMode="auto">
          <a:xfrm>
            <a:off x="10902642" y="477054"/>
            <a:ext cx="1842620" cy="246221"/>
          </a:xfrm>
          <a:prstGeom prst="rect">
            <a:avLst/>
          </a:prstGeom>
          <a:noFill/>
          <a:ln>
            <a:noFill/>
          </a:ln>
          <a:effectLst/>
          <a:extLst>
            <a:ext uri="{909E8E84-426E-40DD-AFC4-6F175D3DCCD1}">
              <a14:hiddenFill xmlns:a14="http://schemas.microsoft.com/office/drawing/2010/main">
                <a:solidFill>
                  <a:srgbClr val="B4C3E1"/>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1222375">
              <a:spcBef>
                <a:spcPct val="50000"/>
              </a:spcBef>
              <a:defRPr sz="2500">
                <a:solidFill>
                  <a:schemeClr val="tx1"/>
                </a:solidFill>
                <a:latin typeface="Arial" panose="020B0604020202020204" pitchFamily="34" charset="0"/>
              </a:defRPr>
            </a:lvl1pPr>
            <a:lvl2pPr marL="742950" indent="-285750" defTabSz="1222375">
              <a:spcBef>
                <a:spcPct val="50000"/>
              </a:spcBef>
              <a:defRPr sz="2500">
                <a:solidFill>
                  <a:schemeClr val="tx1"/>
                </a:solidFill>
                <a:latin typeface="Arial" panose="020B0604020202020204" pitchFamily="34" charset="0"/>
              </a:defRPr>
            </a:lvl2pPr>
            <a:lvl3pPr marL="1143000" indent="-228600" defTabSz="1222375">
              <a:spcBef>
                <a:spcPct val="50000"/>
              </a:spcBef>
              <a:defRPr sz="2500">
                <a:solidFill>
                  <a:schemeClr val="tx1"/>
                </a:solidFill>
                <a:latin typeface="Arial" panose="020B0604020202020204" pitchFamily="34" charset="0"/>
              </a:defRPr>
            </a:lvl3pPr>
            <a:lvl4pPr marL="1600200" indent="-228600" defTabSz="1222375">
              <a:spcBef>
                <a:spcPct val="50000"/>
              </a:spcBef>
              <a:defRPr sz="2500">
                <a:solidFill>
                  <a:schemeClr val="tx1"/>
                </a:solidFill>
                <a:latin typeface="Arial" panose="020B0604020202020204" pitchFamily="34" charset="0"/>
              </a:defRPr>
            </a:lvl4pPr>
            <a:lvl5pPr marL="2057400" indent="-228600" defTabSz="1222375">
              <a:spcBef>
                <a:spcPct val="50000"/>
              </a:spcBef>
              <a:defRPr sz="2500">
                <a:solidFill>
                  <a:schemeClr val="tx1"/>
                </a:solidFill>
                <a:latin typeface="Arial" panose="020B0604020202020204" pitchFamily="34" charset="0"/>
              </a:defRPr>
            </a:lvl5pPr>
            <a:lvl6pPr marL="2514600" indent="-228600" defTabSz="1222375" eaLnBrk="0" fontAlgn="base" hangingPunct="0">
              <a:spcBef>
                <a:spcPct val="50000"/>
              </a:spcBef>
              <a:spcAft>
                <a:spcPct val="0"/>
              </a:spcAft>
              <a:defRPr sz="2500">
                <a:solidFill>
                  <a:schemeClr val="tx1"/>
                </a:solidFill>
                <a:latin typeface="Arial" panose="020B0604020202020204" pitchFamily="34" charset="0"/>
              </a:defRPr>
            </a:lvl6pPr>
            <a:lvl7pPr marL="2971800" indent="-228600" defTabSz="1222375" eaLnBrk="0" fontAlgn="base" hangingPunct="0">
              <a:spcBef>
                <a:spcPct val="50000"/>
              </a:spcBef>
              <a:spcAft>
                <a:spcPct val="0"/>
              </a:spcAft>
              <a:defRPr sz="2500">
                <a:solidFill>
                  <a:schemeClr val="tx1"/>
                </a:solidFill>
                <a:latin typeface="Arial" panose="020B0604020202020204" pitchFamily="34" charset="0"/>
              </a:defRPr>
            </a:lvl7pPr>
            <a:lvl8pPr marL="3429000" indent="-228600" defTabSz="1222375" eaLnBrk="0" fontAlgn="base" hangingPunct="0">
              <a:spcBef>
                <a:spcPct val="50000"/>
              </a:spcBef>
              <a:spcAft>
                <a:spcPct val="0"/>
              </a:spcAft>
              <a:defRPr sz="2500">
                <a:solidFill>
                  <a:schemeClr val="tx1"/>
                </a:solidFill>
                <a:latin typeface="Arial" panose="020B0604020202020204" pitchFamily="34" charset="0"/>
              </a:defRPr>
            </a:lvl8pPr>
            <a:lvl9pPr marL="3886200" indent="-228600" defTabSz="1222375" eaLnBrk="0" fontAlgn="base" hangingPunct="0">
              <a:spcBef>
                <a:spcPct val="50000"/>
              </a:spcBef>
              <a:spcAft>
                <a:spcPct val="0"/>
              </a:spcAft>
              <a:defRPr sz="2500">
                <a:solidFill>
                  <a:schemeClr val="tx1"/>
                </a:solidFill>
                <a:latin typeface="Arial" panose="020B0604020202020204" pitchFamily="34" charset="0"/>
              </a:defRPr>
            </a:lvl9pPr>
          </a:lstStyle>
          <a:p>
            <a:pPr algn="r" eaLnBrk="1" hangingPunct="1"/>
            <a:r>
              <a:rPr lang="es-ES" altLang="nl-NL" sz="1600" dirty="0">
                <a:solidFill>
                  <a:schemeClr val="tx1">
                    <a:lumMod val="75000"/>
                    <a:lumOff val="25000"/>
                  </a:schemeClr>
                </a:solidFill>
                <a:latin typeface="Calibri Light" panose="020F0302020204030204" pitchFamily="34" charset="0"/>
                <a:cs typeface="Calibri Light" panose="020F0302020204030204" pitchFamily="34" charset="0"/>
              </a:rPr>
              <a:t>Ontwikkel oplossingen</a:t>
            </a:r>
          </a:p>
        </p:txBody>
      </p:sp>
      <p:sp>
        <p:nvSpPr>
          <p:cNvPr id="37" name="Tekstvak 36"/>
          <p:cNvSpPr txBox="1"/>
          <p:nvPr/>
        </p:nvSpPr>
        <p:spPr>
          <a:xfrm>
            <a:off x="10842678" y="13252"/>
            <a:ext cx="1254061" cy="477054"/>
          </a:xfrm>
          <a:prstGeom prst="rect">
            <a:avLst/>
          </a:prstGeom>
          <a:noFill/>
        </p:spPr>
        <p:txBody>
          <a:bodyPr wrap="none" rtlCol="0">
            <a:spAutoFit/>
          </a:bodyPr>
          <a:lstStyle/>
          <a:p>
            <a:r>
              <a:rPr lang="nl-NL" i="1" dirty="0" err="1">
                <a:solidFill>
                  <a:schemeClr val="tx1">
                    <a:lumMod val="75000"/>
                    <a:lumOff val="25000"/>
                  </a:schemeClr>
                </a:solidFill>
                <a:latin typeface="Calibri Light" panose="020F0302020204030204" pitchFamily="34" charset="0"/>
                <a:cs typeface="Calibri Light" panose="020F0302020204030204" pitchFamily="34" charset="0"/>
              </a:rPr>
              <a:t>Improve</a:t>
            </a:r>
            <a:endParaRPr lang="nl-NL" i="1" dirty="0">
              <a:solidFill>
                <a:schemeClr val="tx1">
                  <a:lumMod val="75000"/>
                  <a:lumOff val="25000"/>
                </a:schemeClr>
              </a:solidFill>
              <a:latin typeface="Calibri Light" panose="020F0302020204030204" pitchFamily="34" charset="0"/>
              <a:cs typeface="Calibri Light" panose="020F0302020204030204" pitchFamily="34" charset="0"/>
            </a:endParaRPr>
          </a:p>
        </p:txBody>
      </p:sp>
      <p:cxnSp>
        <p:nvCxnSpPr>
          <p:cNvPr id="32" name="Rechte verbindingslijn 31">
            <a:extLst>
              <a:ext uri="{FF2B5EF4-FFF2-40B4-BE49-F238E27FC236}">
                <a16:creationId xmlns:a16="http://schemas.microsoft.com/office/drawing/2014/main" id="{D7F89B57-97A0-4907-8288-F5218284C27C}"/>
              </a:ext>
            </a:extLst>
          </p:cNvPr>
          <p:cNvCxnSpPr>
            <a:cxnSpLocks/>
          </p:cNvCxnSpPr>
          <p:nvPr/>
        </p:nvCxnSpPr>
        <p:spPr>
          <a:xfrm>
            <a:off x="7602583" y="4924697"/>
            <a:ext cx="4999498" cy="0"/>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33" name="Rechte verbindingslijn 32">
            <a:extLst>
              <a:ext uri="{FF2B5EF4-FFF2-40B4-BE49-F238E27FC236}">
                <a16:creationId xmlns:a16="http://schemas.microsoft.com/office/drawing/2014/main" id="{3A220A0C-116C-4E34-8D3C-15DC8287823C}"/>
              </a:ext>
            </a:extLst>
          </p:cNvPr>
          <p:cNvCxnSpPr>
            <a:cxnSpLocks/>
          </p:cNvCxnSpPr>
          <p:nvPr/>
        </p:nvCxnSpPr>
        <p:spPr>
          <a:xfrm>
            <a:off x="7602583" y="885366"/>
            <a:ext cx="0" cy="7792134"/>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7" name="Text Box 3"/>
          <p:cNvSpPr txBox="1">
            <a:spLocks noChangeArrowheads="1"/>
          </p:cNvSpPr>
          <p:nvPr/>
        </p:nvSpPr>
        <p:spPr bwMode="auto">
          <a:xfrm>
            <a:off x="274637" y="1096618"/>
            <a:ext cx="6126161" cy="372437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22191" tIns="61096" rIns="122191" bIns="61096">
            <a:spAutoFit/>
          </a:bodyPr>
          <a:lstStyle>
            <a:lvl1pPr marL="358775" indent="-358775" defTabSz="1362075">
              <a:spcBef>
                <a:spcPct val="50000"/>
              </a:spcBef>
              <a:defRPr sz="2500">
                <a:solidFill>
                  <a:schemeClr val="tx1"/>
                </a:solidFill>
                <a:latin typeface="Arial" panose="020B0604020202020204" pitchFamily="34" charset="0"/>
              </a:defRPr>
            </a:lvl1pPr>
            <a:lvl2pPr marL="742950" indent="-285750" defTabSz="1362075">
              <a:spcBef>
                <a:spcPct val="50000"/>
              </a:spcBef>
              <a:defRPr sz="2500">
                <a:solidFill>
                  <a:schemeClr val="tx1"/>
                </a:solidFill>
                <a:latin typeface="Arial" panose="020B0604020202020204" pitchFamily="34" charset="0"/>
              </a:defRPr>
            </a:lvl2pPr>
            <a:lvl3pPr marL="1143000" indent="-228600" defTabSz="1362075">
              <a:spcBef>
                <a:spcPct val="50000"/>
              </a:spcBef>
              <a:defRPr sz="2500">
                <a:solidFill>
                  <a:schemeClr val="tx1"/>
                </a:solidFill>
                <a:latin typeface="Arial" panose="020B0604020202020204" pitchFamily="34" charset="0"/>
              </a:defRPr>
            </a:lvl3pPr>
            <a:lvl4pPr marL="1600200" indent="-228600" defTabSz="1362075">
              <a:spcBef>
                <a:spcPct val="50000"/>
              </a:spcBef>
              <a:defRPr sz="2500">
                <a:solidFill>
                  <a:schemeClr val="tx1"/>
                </a:solidFill>
                <a:latin typeface="Arial" panose="020B0604020202020204" pitchFamily="34" charset="0"/>
              </a:defRPr>
            </a:lvl4pPr>
            <a:lvl5pPr marL="2057400" indent="-228600" defTabSz="1362075">
              <a:spcBef>
                <a:spcPct val="50000"/>
              </a:spcBef>
              <a:defRPr sz="2500">
                <a:solidFill>
                  <a:schemeClr val="tx1"/>
                </a:solidFill>
                <a:latin typeface="Arial" panose="020B0604020202020204" pitchFamily="34" charset="0"/>
              </a:defRPr>
            </a:lvl5pPr>
            <a:lvl6pPr marL="2514600" indent="-228600" defTabSz="1362075" eaLnBrk="0" fontAlgn="base" hangingPunct="0">
              <a:spcBef>
                <a:spcPct val="50000"/>
              </a:spcBef>
              <a:spcAft>
                <a:spcPct val="0"/>
              </a:spcAft>
              <a:defRPr sz="2500">
                <a:solidFill>
                  <a:schemeClr val="tx1"/>
                </a:solidFill>
                <a:latin typeface="Arial" panose="020B0604020202020204" pitchFamily="34" charset="0"/>
              </a:defRPr>
            </a:lvl6pPr>
            <a:lvl7pPr marL="2971800" indent="-228600" defTabSz="1362075" eaLnBrk="0" fontAlgn="base" hangingPunct="0">
              <a:spcBef>
                <a:spcPct val="50000"/>
              </a:spcBef>
              <a:spcAft>
                <a:spcPct val="0"/>
              </a:spcAft>
              <a:defRPr sz="2500">
                <a:solidFill>
                  <a:schemeClr val="tx1"/>
                </a:solidFill>
                <a:latin typeface="Arial" panose="020B0604020202020204" pitchFamily="34" charset="0"/>
              </a:defRPr>
            </a:lvl7pPr>
            <a:lvl8pPr marL="3429000" indent="-228600" defTabSz="1362075" eaLnBrk="0" fontAlgn="base" hangingPunct="0">
              <a:spcBef>
                <a:spcPct val="50000"/>
              </a:spcBef>
              <a:spcAft>
                <a:spcPct val="0"/>
              </a:spcAft>
              <a:defRPr sz="2500">
                <a:solidFill>
                  <a:schemeClr val="tx1"/>
                </a:solidFill>
                <a:latin typeface="Arial" panose="020B0604020202020204" pitchFamily="34" charset="0"/>
              </a:defRPr>
            </a:lvl8pPr>
            <a:lvl9pPr marL="3886200" indent="-228600" defTabSz="1362075" eaLnBrk="0" fontAlgn="base" hangingPunct="0">
              <a:spcBef>
                <a:spcPct val="50000"/>
              </a:spcBef>
              <a:spcAft>
                <a:spcPct val="0"/>
              </a:spcAft>
              <a:defRPr sz="2500">
                <a:solidFill>
                  <a:schemeClr val="tx1"/>
                </a:solidFill>
                <a:latin typeface="Arial" panose="020B0604020202020204" pitchFamily="34" charset="0"/>
              </a:defRPr>
            </a:lvl9pPr>
          </a:lstStyle>
          <a:p>
            <a:pPr algn="just" eaLnBrk="1" hangingPunct="1"/>
            <a:r>
              <a:rPr lang="nl-NL" altLang="nl-NL" sz="1800" b="1" u="sng" dirty="0">
                <a:solidFill>
                  <a:schemeClr val="tx1">
                    <a:lumMod val="75000"/>
                    <a:lumOff val="25000"/>
                  </a:schemeClr>
                </a:solidFill>
                <a:latin typeface="Calibri Light" panose="020F0302020204030204" pitchFamily="34" charset="0"/>
                <a:cs typeface="Calibri Light" panose="020F0302020204030204" pitchFamily="34" charset="0"/>
              </a:rPr>
              <a:t>Control plan:</a:t>
            </a:r>
          </a:p>
          <a:p>
            <a:pPr marL="0" indent="0" eaLnBrk="1" hangingPunct="1"/>
            <a:r>
              <a:rPr lang="nl-NL" altLang="nl-NL" sz="1800" i="1" dirty="0">
                <a:solidFill>
                  <a:schemeClr val="bg1">
                    <a:lumMod val="75000"/>
                  </a:schemeClr>
                </a:solidFill>
                <a:latin typeface="Calibri Light" panose="020F0302020204030204" pitchFamily="34" charset="0"/>
                <a:cs typeface="Calibri Light" panose="020F0302020204030204" pitchFamily="34" charset="0"/>
              </a:rPr>
              <a:t>De verbeteringen zijn nu geïmplementeerd.</a:t>
            </a:r>
          </a:p>
          <a:p>
            <a:pPr marL="0" indent="0" eaLnBrk="1" hangingPunct="1"/>
            <a:r>
              <a:rPr lang="nl-NL" altLang="nl-NL" sz="1800" i="1" dirty="0">
                <a:solidFill>
                  <a:schemeClr val="bg1">
                    <a:lumMod val="75000"/>
                  </a:schemeClr>
                </a:solidFill>
                <a:latin typeface="Calibri Light" panose="020F0302020204030204" pitchFamily="34" charset="0"/>
                <a:cs typeface="Calibri Light" panose="020F0302020204030204" pitchFamily="34" charset="0"/>
              </a:rPr>
              <a:t>Geef aan op welke wijze je de doorgevoerde verbeteringen borgt. Geef ook aan op welke wijze het vernieuwde proces in beheer is genomen in de lijn en wie waarvoor verantwoordelijk is om het ‘in control’ houden van het nieuwe proces.</a:t>
            </a:r>
          </a:p>
          <a:p>
            <a:pPr marL="0" indent="0" eaLnBrk="1" hangingPunct="1"/>
            <a:r>
              <a:rPr lang="nl-NL" altLang="nl-NL" sz="1800" i="1" dirty="0">
                <a:solidFill>
                  <a:schemeClr val="bg1">
                    <a:lumMod val="75000"/>
                  </a:schemeClr>
                </a:solidFill>
                <a:latin typeface="Calibri Light" panose="020F0302020204030204" pitchFamily="34" charset="0"/>
                <a:cs typeface="Calibri Light" panose="020F0302020204030204" pitchFamily="34" charset="0"/>
              </a:rPr>
              <a:t>Denk bij control-maatregelen aan het implementeren van </a:t>
            </a:r>
            <a:r>
              <a:rPr lang="nl-NL" altLang="nl-NL" sz="1800" i="1" dirty="0" err="1">
                <a:solidFill>
                  <a:schemeClr val="bg1">
                    <a:lumMod val="75000"/>
                  </a:schemeClr>
                </a:solidFill>
                <a:latin typeface="Calibri Light" panose="020F0302020204030204" pitchFamily="34" charset="0"/>
                <a:cs typeface="Calibri Light" panose="020F0302020204030204" pitchFamily="34" charset="0"/>
              </a:rPr>
              <a:t>Operational</a:t>
            </a:r>
            <a:r>
              <a:rPr lang="nl-NL" altLang="nl-NL" sz="1800" i="1" dirty="0">
                <a:solidFill>
                  <a:schemeClr val="bg1">
                    <a:lumMod val="75000"/>
                  </a:schemeClr>
                </a:solidFill>
                <a:latin typeface="Calibri Light" panose="020F0302020204030204" pitchFamily="34" charset="0"/>
                <a:cs typeface="Calibri Light" panose="020F0302020204030204" pitchFamily="34" charset="0"/>
              </a:rPr>
              <a:t> Management, </a:t>
            </a:r>
            <a:r>
              <a:rPr lang="nl-NL" altLang="nl-NL" sz="1800" i="1" dirty="0" err="1">
                <a:solidFill>
                  <a:schemeClr val="bg1">
                    <a:lumMod val="75000"/>
                  </a:schemeClr>
                </a:solidFill>
                <a:latin typeface="Calibri Light" panose="020F0302020204030204" pitchFamily="34" charset="0"/>
                <a:cs typeface="Calibri Light" panose="020F0302020204030204" pitchFamily="34" charset="0"/>
              </a:rPr>
              <a:t>Dagstarts</a:t>
            </a:r>
            <a:r>
              <a:rPr lang="nl-NL" altLang="nl-NL" sz="1800" i="1" dirty="0">
                <a:solidFill>
                  <a:schemeClr val="bg1">
                    <a:lumMod val="75000"/>
                  </a:schemeClr>
                </a:solidFill>
                <a:latin typeface="Calibri Light" panose="020F0302020204030204" pitchFamily="34" charset="0"/>
                <a:cs typeface="Calibri Light" panose="020F0302020204030204" pitchFamily="34" charset="0"/>
              </a:rPr>
              <a:t>, stellen van </a:t>
            </a:r>
            <a:r>
              <a:rPr lang="nl-NL" altLang="nl-NL" sz="1800" i="1" dirty="0" err="1">
                <a:solidFill>
                  <a:schemeClr val="bg1">
                    <a:lumMod val="75000"/>
                  </a:schemeClr>
                </a:solidFill>
                <a:latin typeface="Calibri Light" panose="020F0302020204030204" pitchFamily="34" charset="0"/>
                <a:cs typeface="Calibri Light" panose="020F0302020204030204" pitchFamily="34" charset="0"/>
              </a:rPr>
              <a:t>KPI’s</a:t>
            </a:r>
            <a:r>
              <a:rPr lang="nl-NL" altLang="nl-NL" sz="1800" i="1" dirty="0">
                <a:solidFill>
                  <a:schemeClr val="bg1">
                    <a:lumMod val="75000"/>
                  </a:schemeClr>
                </a:solidFill>
                <a:latin typeface="Calibri Light" panose="020F0302020204030204" pitchFamily="34" charset="0"/>
                <a:cs typeface="Calibri Light" panose="020F0302020204030204" pitchFamily="34" charset="0"/>
              </a:rPr>
              <a:t> en het invoeren van een procedure om bij te sturen op afwijkingen.</a:t>
            </a:r>
          </a:p>
          <a:p>
            <a:pPr marL="0" indent="0" eaLnBrk="1" hangingPunct="1"/>
            <a:r>
              <a:rPr lang="nl-NL" altLang="nl-NL" sz="1800" i="1" dirty="0">
                <a:solidFill>
                  <a:schemeClr val="bg1">
                    <a:lumMod val="75000"/>
                  </a:schemeClr>
                </a:solidFill>
                <a:latin typeface="Calibri Light" panose="020F0302020204030204" pitchFamily="34" charset="0"/>
                <a:cs typeface="Calibri Light" panose="020F0302020204030204" pitchFamily="34" charset="0"/>
              </a:rPr>
              <a:t>Ook trainingen en nieuwe werkinstructies, etc. kunnen hiervan onderdeel zijn.</a:t>
            </a:r>
          </a:p>
        </p:txBody>
      </p:sp>
      <p:sp>
        <p:nvSpPr>
          <p:cNvPr id="21508" name="Text Box 4"/>
          <p:cNvSpPr txBox="1">
            <a:spLocks noChangeArrowheads="1"/>
          </p:cNvSpPr>
          <p:nvPr/>
        </p:nvSpPr>
        <p:spPr bwMode="auto">
          <a:xfrm>
            <a:off x="7021513" y="1158531"/>
            <a:ext cx="5471476" cy="3739485"/>
          </a:xfrm>
          <a:prstGeom prst="rect">
            <a:avLst/>
          </a:prstGeom>
          <a:noFill/>
          <a:ln>
            <a:noFill/>
          </a:ln>
          <a:effectLst/>
          <a:extLst>
            <a:ext uri="{909E8E84-426E-40DD-AFC4-6F175D3DCCD1}">
              <a14:hiddenFill xmlns:a14="http://schemas.microsoft.com/office/drawing/2010/main">
                <a:solidFill>
                  <a:srgbClr val="B4C3E1"/>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spAutoFit/>
          </a:bodyPr>
          <a:lstStyle>
            <a:lvl1pPr defTabSz="1222375">
              <a:spcBef>
                <a:spcPct val="50000"/>
              </a:spcBef>
              <a:tabLst>
                <a:tab pos="2246313" algn="l"/>
              </a:tabLst>
              <a:defRPr sz="2500">
                <a:solidFill>
                  <a:schemeClr val="tx1"/>
                </a:solidFill>
                <a:latin typeface="Arial" panose="020B0604020202020204" pitchFamily="34" charset="0"/>
              </a:defRPr>
            </a:lvl1pPr>
            <a:lvl2pPr marL="742950" indent="-285750" defTabSz="1222375">
              <a:spcBef>
                <a:spcPct val="50000"/>
              </a:spcBef>
              <a:tabLst>
                <a:tab pos="2246313" algn="l"/>
              </a:tabLst>
              <a:defRPr sz="2500">
                <a:solidFill>
                  <a:schemeClr val="tx1"/>
                </a:solidFill>
                <a:latin typeface="Arial" panose="020B0604020202020204" pitchFamily="34" charset="0"/>
              </a:defRPr>
            </a:lvl2pPr>
            <a:lvl3pPr marL="1143000" indent="-228600" defTabSz="1222375">
              <a:spcBef>
                <a:spcPct val="50000"/>
              </a:spcBef>
              <a:tabLst>
                <a:tab pos="2246313" algn="l"/>
              </a:tabLst>
              <a:defRPr sz="2500">
                <a:solidFill>
                  <a:schemeClr val="tx1"/>
                </a:solidFill>
                <a:latin typeface="Arial" panose="020B0604020202020204" pitchFamily="34" charset="0"/>
              </a:defRPr>
            </a:lvl3pPr>
            <a:lvl4pPr marL="1600200" indent="-228600" defTabSz="1222375">
              <a:spcBef>
                <a:spcPct val="50000"/>
              </a:spcBef>
              <a:tabLst>
                <a:tab pos="2246313" algn="l"/>
              </a:tabLst>
              <a:defRPr sz="2500">
                <a:solidFill>
                  <a:schemeClr val="tx1"/>
                </a:solidFill>
                <a:latin typeface="Arial" panose="020B0604020202020204" pitchFamily="34" charset="0"/>
              </a:defRPr>
            </a:lvl4pPr>
            <a:lvl5pPr marL="2057400" indent="-228600" defTabSz="1222375">
              <a:spcBef>
                <a:spcPct val="50000"/>
              </a:spcBef>
              <a:tabLst>
                <a:tab pos="2246313" algn="l"/>
              </a:tabLst>
              <a:defRPr sz="2500">
                <a:solidFill>
                  <a:schemeClr val="tx1"/>
                </a:solidFill>
                <a:latin typeface="Arial" panose="020B0604020202020204" pitchFamily="34" charset="0"/>
              </a:defRPr>
            </a:lvl5pPr>
            <a:lvl6pPr marL="2514600" indent="-228600" defTabSz="1222375" eaLnBrk="0" fontAlgn="base" hangingPunct="0">
              <a:spcBef>
                <a:spcPct val="50000"/>
              </a:spcBef>
              <a:spcAft>
                <a:spcPct val="0"/>
              </a:spcAft>
              <a:tabLst>
                <a:tab pos="2246313" algn="l"/>
              </a:tabLst>
              <a:defRPr sz="2500">
                <a:solidFill>
                  <a:schemeClr val="tx1"/>
                </a:solidFill>
                <a:latin typeface="Arial" panose="020B0604020202020204" pitchFamily="34" charset="0"/>
              </a:defRPr>
            </a:lvl6pPr>
            <a:lvl7pPr marL="2971800" indent="-228600" defTabSz="1222375" eaLnBrk="0" fontAlgn="base" hangingPunct="0">
              <a:spcBef>
                <a:spcPct val="50000"/>
              </a:spcBef>
              <a:spcAft>
                <a:spcPct val="0"/>
              </a:spcAft>
              <a:tabLst>
                <a:tab pos="2246313" algn="l"/>
              </a:tabLst>
              <a:defRPr sz="2500">
                <a:solidFill>
                  <a:schemeClr val="tx1"/>
                </a:solidFill>
                <a:latin typeface="Arial" panose="020B0604020202020204" pitchFamily="34" charset="0"/>
              </a:defRPr>
            </a:lvl7pPr>
            <a:lvl8pPr marL="3429000" indent="-228600" defTabSz="1222375" eaLnBrk="0" fontAlgn="base" hangingPunct="0">
              <a:spcBef>
                <a:spcPct val="50000"/>
              </a:spcBef>
              <a:spcAft>
                <a:spcPct val="0"/>
              </a:spcAft>
              <a:tabLst>
                <a:tab pos="2246313" algn="l"/>
              </a:tabLst>
              <a:defRPr sz="2500">
                <a:solidFill>
                  <a:schemeClr val="tx1"/>
                </a:solidFill>
                <a:latin typeface="Arial" panose="020B0604020202020204" pitchFamily="34" charset="0"/>
              </a:defRPr>
            </a:lvl8pPr>
            <a:lvl9pPr marL="3886200" indent="-228600" defTabSz="1222375" eaLnBrk="0" fontAlgn="base" hangingPunct="0">
              <a:spcBef>
                <a:spcPct val="50000"/>
              </a:spcBef>
              <a:spcAft>
                <a:spcPct val="0"/>
              </a:spcAft>
              <a:tabLst>
                <a:tab pos="2246313" algn="l"/>
              </a:tabLst>
              <a:defRPr sz="2500">
                <a:solidFill>
                  <a:schemeClr val="tx1"/>
                </a:solidFill>
                <a:latin typeface="Arial" panose="020B0604020202020204" pitchFamily="34" charset="0"/>
              </a:defRPr>
            </a:lvl9pPr>
          </a:lstStyle>
          <a:p>
            <a:pPr eaLnBrk="1" hangingPunct="1"/>
            <a:r>
              <a:rPr lang="en-US" altLang="nl-NL" sz="1800" b="1" u="sng" dirty="0" err="1">
                <a:solidFill>
                  <a:schemeClr val="tx1">
                    <a:lumMod val="75000"/>
                    <a:lumOff val="25000"/>
                  </a:schemeClr>
                </a:solidFill>
                <a:latin typeface="Calibri Light" panose="020F0302020204030204" pitchFamily="34" charset="0"/>
                <a:cs typeface="Calibri Light" panose="020F0302020204030204" pitchFamily="34" charset="0"/>
              </a:rPr>
              <a:t>Nieuwe</a:t>
            </a:r>
            <a:r>
              <a:rPr lang="en-US" altLang="nl-NL" sz="1800" b="1" u="sng" dirty="0">
                <a:solidFill>
                  <a:schemeClr val="tx1">
                    <a:lumMod val="75000"/>
                    <a:lumOff val="25000"/>
                  </a:schemeClr>
                </a:solidFill>
                <a:latin typeface="Calibri Light" panose="020F0302020204030204" pitchFamily="34" charset="0"/>
                <a:cs typeface="Calibri Light" panose="020F0302020204030204" pitchFamily="34" charset="0"/>
              </a:rPr>
              <a:t> process </a:t>
            </a:r>
            <a:r>
              <a:rPr lang="en-US" altLang="nl-NL" sz="1800" b="1" u="sng" dirty="0" err="1">
                <a:solidFill>
                  <a:schemeClr val="tx1">
                    <a:lumMod val="75000"/>
                    <a:lumOff val="25000"/>
                  </a:schemeClr>
                </a:solidFill>
                <a:latin typeface="Calibri Light" panose="020F0302020204030204" pitchFamily="34" charset="0"/>
                <a:cs typeface="Calibri Light" panose="020F0302020204030204" pitchFamily="34" charset="0"/>
              </a:rPr>
              <a:t>prestatie</a:t>
            </a:r>
            <a:r>
              <a:rPr lang="en-US" altLang="nl-NL" sz="1800" b="1" u="sng" dirty="0">
                <a:solidFill>
                  <a:schemeClr val="tx1">
                    <a:lumMod val="75000"/>
                    <a:lumOff val="25000"/>
                  </a:schemeClr>
                </a:solidFill>
                <a:latin typeface="Calibri Light" panose="020F0302020204030204" pitchFamily="34" charset="0"/>
                <a:cs typeface="Calibri Light" panose="020F0302020204030204" pitchFamily="34" charset="0"/>
              </a:rPr>
              <a:t>:</a:t>
            </a:r>
          </a:p>
          <a:p>
            <a:pPr defTabSz="1362075" eaLnBrk="1" hangingPunct="1"/>
            <a:r>
              <a:rPr lang="es-ES" altLang="nl-NL" sz="1800" i="1" dirty="0">
                <a:solidFill>
                  <a:schemeClr val="bg1">
                    <a:lumMod val="75000"/>
                  </a:schemeClr>
                </a:solidFill>
                <a:latin typeface="Calibri Light" panose="020F0302020204030204" pitchFamily="34" charset="0"/>
                <a:cs typeface="Calibri Light" panose="020F0302020204030204" pitchFamily="34" charset="0"/>
              </a:rPr>
              <a:t>Hier is het showtime!</a:t>
            </a:r>
          </a:p>
          <a:p>
            <a:pPr defTabSz="1362075" eaLnBrk="1" hangingPunct="1"/>
            <a:r>
              <a:rPr lang="es-ES" altLang="nl-NL" sz="1800" i="1" dirty="0">
                <a:solidFill>
                  <a:schemeClr val="bg1">
                    <a:lumMod val="75000"/>
                  </a:schemeClr>
                </a:solidFill>
                <a:latin typeface="Calibri Light" panose="020F0302020204030204" pitchFamily="34" charset="0"/>
                <a:cs typeface="Calibri Light" panose="020F0302020204030204" pitchFamily="34" charset="0"/>
              </a:rPr>
              <a:t>Presenteer de resultaten die je met je verbeterproject hebt bereikt, nadat de implementatie is afgerond. Maak deze resultaten zo concreet mogelijk (80% sneller, 50% minder fouten, € 35.000,- besparing....</a:t>
            </a:r>
          </a:p>
          <a:p>
            <a:pPr defTabSz="1362075" eaLnBrk="1" hangingPunct="1"/>
            <a:endParaRPr lang="es-ES" altLang="nl-NL" sz="1800" i="1" dirty="0">
              <a:solidFill>
                <a:schemeClr val="bg1">
                  <a:lumMod val="75000"/>
                </a:schemeClr>
              </a:solidFill>
              <a:latin typeface="Calibri Light" panose="020F0302020204030204" pitchFamily="34" charset="0"/>
              <a:cs typeface="Calibri Light" panose="020F0302020204030204" pitchFamily="34" charset="0"/>
            </a:endParaRPr>
          </a:p>
          <a:p>
            <a:pPr defTabSz="1362075" eaLnBrk="1" hangingPunct="1"/>
            <a:r>
              <a:rPr lang="es-ES" altLang="nl-NL" sz="1800" i="1" dirty="0">
                <a:solidFill>
                  <a:schemeClr val="bg1">
                    <a:lumMod val="75000"/>
                  </a:schemeClr>
                </a:solidFill>
                <a:latin typeface="Calibri Light" panose="020F0302020204030204" pitchFamily="34" charset="0"/>
                <a:cs typeface="Calibri Light" panose="020F0302020204030204" pitchFamily="34" charset="0"/>
              </a:rPr>
              <a:t>Maak eventueel ook een grafische voorstelling van de nieuwe procesprestatie.</a:t>
            </a:r>
          </a:p>
          <a:p>
            <a:pPr defTabSz="1362075" eaLnBrk="1" hangingPunct="1"/>
            <a:r>
              <a:rPr lang="es-ES" altLang="nl-NL" sz="1800" i="1" dirty="0">
                <a:solidFill>
                  <a:schemeClr val="bg1">
                    <a:lumMod val="75000"/>
                  </a:schemeClr>
                </a:solidFill>
                <a:latin typeface="Calibri Light" panose="020F0302020204030204" pitchFamily="34" charset="0"/>
                <a:cs typeface="Calibri Light" panose="020F0302020204030204" pitchFamily="34" charset="0"/>
              </a:rPr>
              <a:t>Verlijk deze ‘1’-meting met de eerdere ‘0’-meting uit de Measure fase en stel je succes vast!</a:t>
            </a:r>
          </a:p>
        </p:txBody>
      </p:sp>
      <p:sp>
        <p:nvSpPr>
          <p:cNvPr id="21511" name="Text Box 7"/>
          <p:cNvSpPr txBox="1">
            <a:spLocks noChangeArrowheads="1"/>
          </p:cNvSpPr>
          <p:nvPr/>
        </p:nvSpPr>
        <p:spPr bwMode="auto">
          <a:xfrm>
            <a:off x="268288" y="6851306"/>
            <a:ext cx="5732462" cy="1508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22191" tIns="61096" rIns="122191" bIns="61096">
            <a:spAutoFit/>
          </a:bodyPr>
          <a:lstStyle>
            <a:lvl1pPr defTabSz="1362075">
              <a:spcBef>
                <a:spcPct val="50000"/>
              </a:spcBef>
              <a:defRPr sz="2500">
                <a:solidFill>
                  <a:schemeClr val="tx1"/>
                </a:solidFill>
                <a:latin typeface="Arial" panose="020B0604020202020204" pitchFamily="34" charset="0"/>
              </a:defRPr>
            </a:lvl1pPr>
            <a:lvl2pPr marL="742950" indent="-285750" defTabSz="1362075">
              <a:spcBef>
                <a:spcPct val="50000"/>
              </a:spcBef>
              <a:defRPr sz="2500">
                <a:solidFill>
                  <a:schemeClr val="tx1"/>
                </a:solidFill>
                <a:latin typeface="Arial" panose="020B0604020202020204" pitchFamily="34" charset="0"/>
              </a:defRPr>
            </a:lvl2pPr>
            <a:lvl3pPr marL="1143000" indent="-228600" defTabSz="1362075">
              <a:spcBef>
                <a:spcPct val="50000"/>
              </a:spcBef>
              <a:defRPr sz="2500">
                <a:solidFill>
                  <a:schemeClr val="tx1"/>
                </a:solidFill>
                <a:latin typeface="Arial" panose="020B0604020202020204" pitchFamily="34" charset="0"/>
              </a:defRPr>
            </a:lvl3pPr>
            <a:lvl4pPr marL="1600200" indent="-228600" defTabSz="1362075">
              <a:spcBef>
                <a:spcPct val="50000"/>
              </a:spcBef>
              <a:defRPr sz="2500">
                <a:solidFill>
                  <a:schemeClr val="tx1"/>
                </a:solidFill>
                <a:latin typeface="Arial" panose="020B0604020202020204" pitchFamily="34" charset="0"/>
              </a:defRPr>
            </a:lvl4pPr>
            <a:lvl5pPr marL="2057400" indent="-228600" defTabSz="1362075">
              <a:spcBef>
                <a:spcPct val="50000"/>
              </a:spcBef>
              <a:defRPr sz="2500">
                <a:solidFill>
                  <a:schemeClr val="tx1"/>
                </a:solidFill>
                <a:latin typeface="Arial" panose="020B0604020202020204" pitchFamily="34" charset="0"/>
              </a:defRPr>
            </a:lvl5pPr>
            <a:lvl6pPr marL="2514600" indent="-228600" defTabSz="1362075" eaLnBrk="0" fontAlgn="base" hangingPunct="0">
              <a:spcBef>
                <a:spcPct val="50000"/>
              </a:spcBef>
              <a:spcAft>
                <a:spcPct val="0"/>
              </a:spcAft>
              <a:defRPr sz="2500">
                <a:solidFill>
                  <a:schemeClr val="tx1"/>
                </a:solidFill>
                <a:latin typeface="Arial" panose="020B0604020202020204" pitchFamily="34" charset="0"/>
              </a:defRPr>
            </a:lvl6pPr>
            <a:lvl7pPr marL="2971800" indent="-228600" defTabSz="1362075" eaLnBrk="0" fontAlgn="base" hangingPunct="0">
              <a:spcBef>
                <a:spcPct val="50000"/>
              </a:spcBef>
              <a:spcAft>
                <a:spcPct val="0"/>
              </a:spcAft>
              <a:defRPr sz="2500">
                <a:solidFill>
                  <a:schemeClr val="tx1"/>
                </a:solidFill>
                <a:latin typeface="Arial" panose="020B0604020202020204" pitchFamily="34" charset="0"/>
              </a:defRPr>
            </a:lvl7pPr>
            <a:lvl8pPr marL="3429000" indent="-228600" defTabSz="1362075" eaLnBrk="0" fontAlgn="base" hangingPunct="0">
              <a:spcBef>
                <a:spcPct val="50000"/>
              </a:spcBef>
              <a:spcAft>
                <a:spcPct val="0"/>
              </a:spcAft>
              <a:defRPr sz="2500">
                <a:solidFill>
                  <a:schemeClr val="tx1"/>
                </a:solidFill>
                <a:latin typeface="Arial" panose="020B0604020202020204" pitchFamily="34" charset="0"/>
              </a:defRPr>
            </a:lvl8pPr>
            <a:lvl9pPr marL="3886200" indent="-228600" defTabSz="1362075" eaLnBrk="0" fontAlgn="base" hangingPunct="0">
              <a:spcBef>
                <a:spcPct val="50000"/>
              </a:spcBef>
              <a:spcAft>
                <a:spcPct val="0"/>
              </a:spcAft>
              <a:defRPr sz="2500">
                <a:solidFill>
                  <a:schemeClr val="tx1"/>
                </a:solidFill>
                <a:latin typeface="Arial" panose="020B0604020202020204" pitchFamily="34" charset="0"/>
              </a:defRPr>
            </a:lvl9pPr>
          </a:lstStyle>
          <a:p>
            <a:pPr eaLnBrk="1" hangingPunct="1"/>
            <a:r>
              <a:rPr lang="nl-NL" altLang="nl-NL" sz="1800" b="1" u="sng" dirty="0" err="1">
                <a:solidFill>
                  <a:schemeClr val="tx1">
                    <a:lumMod val="75000"/>
                    <a:lumOff val="25000"/>
                  </a:schemeClr>
                </a:solidFill>
                <a:latin typeface="Calibri Light" panose="020F0302020204030204" pitchFamily="34" charset="0"/>
                <a:cs typeface="Calibri Light" panose="020F0302020204030204" pitchFamily="34" charset="0"/>
              </a:rPr>
              <a:t>Lessons</a:t>
            </a:r>
            <a:r>
              <a:rPr lang="nl-NL" altLang="nl-NL" sz="1800" b="1" u="sng" dirty="0">
                <a:solidFill>
                  <a:schemeClr val="tx1">
                    <a:lumMod val="75000"/>
                    <a:lumOff val="25000"/>
                  </a:schemeClr>
                </a:solidFill>
                <a:latin typeface="Calibri Light" panose="020F0302020204030204" pitchFamily="34" charset="0"/>
                <a:cs typeface="Calibri Light" panose="020F0302020204030204" pitchFamily="34" charset="0"/>
              </a:rPr>
              <a:t> </a:t>
            </a:r>
            <a:r>
              <a:rPr lang="nl-NL" altLang="nl-NL" sz="1800" b="1" u="sng" dirty="0" err="1">
                <a:solidFill>
                  <a:schemeClr val="tx1">
                    <a:lumMod val="75000"/>
                    <a:lumOff val="25000"/>
                  </a:schemeClr>
                </a:solidFill>
                <a:latin typeface="Calibri Light" panose="020F0302020204030204" pitchFamily="34" charset="0"/>
                <a:cs typeface="Calibri Light" panose="020F0302020204030204" pitchFamily="34" charset="0"/>
              </a:rPr>
              <a:t>Learned</a:t>
            </a:r>
            <a:r>
              <a:rPr lang="nl-NL" altLang="nl-NL" sz="1800" b="1" u="sng" dirty="0">
                <a:solidFill>
                  <a:schemeClr val="tx1">
                    <a:lumMod val="75000"/>
                    <a:lumOff val="25000"/>
                  </a:schemeClr>
                </a:solidFill>
                <a:latin typeface="Calibri Light" panose="020F0302020204030204" pitchFamily="34" charset="0"/>
                <a:cs typeface="Calibri Light" panose="020F0302020204030204" pitchFamily="34" charset="0"/>
              </a:rPr>
              <a:t>:</a:t>
            </a:r>
          </a:p>
          <a:p>
            <a:pPr eaLnBrk="1" hangingPunct="1"/>
            <a:r>
              <a:rPr lang="nl-NL" altLang="nl-NL" sz="1800" i="1" dirty="0">
                <a:solidFill>
                  <a:schemeClr val="bg1">
                    <a:lumMod val="75000"/>
                  </a:schemeClr>
                </a:solidFill>
                <a:latin typeface="Calibri Light" panose="020F0302020204030204" pitchFamily="34" charset="0"/>
                <a:cs typeface="Calibri Light" panose="020F0302020204030204" pitchFamily="34" charset="0"/>
              </a:rPr>
              <a:t>Wat heb je geleerd van dit project? Wat zou je de volgende keer weer zo doen? Of juist niet?</a:t>
            </a:r>
          </a:p>
          <a:p>
            <a:pPr eaLnBrk="1" hangingPunct="1"/>
            <a:endParaRPr lang="nl-NL" altLang="nl-NL" sz="1800" b="1" u="sng" dirty="0">
              <a:solidFill>
                <a:schemeClr val="tx1">
                  <a:lumMod val="75000"/>
                  <a:lumOff val="25000"/>
                </a:schemeClr>
              </a:solidFill>
              <a:latin typeface="Calibri Light" panose="020F0302020204030204" pitchFamily="34" charset="0"/>
              <a:cs typeface="Calibri Light" panose="020F0302020204030204" pitchFamily="34" charset="0"/>
            </a:endParaRPr>
          </a:p>
        </p:txBody>
      </p:sp>
      <p:sp>
        <p:nvSpPr>
          <p:cNvPr id="11" name="Text Box 22"/>
          <p:cNvSpPr txBox="1">
            <a:spLocks noChangeArrowheads="1"/>
          </p:cNvSpPr>
          <p:nvPr/>
        </p:nvSpPr>
        <p:spPr bwMode="auto">
          <a:xfrm>
            <a:off x="11286337" y="477054"/>
            <a:ext cx="1458925" cy="246221"/>
          </a:xfrm>
          <a:prstGeom prst="rect">
            <a:avLst/>
          </a:prstGeom>
          <a:noFill/>
          <a:ln>
            <a:noFill/>
          </a:ln>
          <a:effectLst/>
          <a:extLst>
            <a:ext uri="{909E8E84-426E-40DD-AFC4-6F175D3DCCD1}">
              <a14:hiddenFill xmlns:a14="http://schemas.microsoft.com/office/drawing/2010/main">
                <a:solidFill>
                  <a:srgbClr val="B4C3E1"/>
                </a:solidFill>
              </a14:hiddenFill>
            </a:ext>
            <a:ext uri="{91240B29-F687-4F45-9708-019B960494DF}">
              <a14:hiddenLine xmlns:a14="http://schemas.microsoft.com/office/drawing/2010/main" w="9525" algn="ctr">
                <a:solidFill>
                  <a:srgbClr val="000066"/>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1222375">
              <a:spcBef>
                <a:spcPct val="50000"/>
              </a:spcBef>
              <a:defRPr sz="2500">
                <a:solidFill>
                  <a:schemeClr val="tx1"/>
                </a:solidFill>
                <a:latin typeface="Arial" panose="020B0604020202020204" pitchFamily="34" charset="0"/>
              </a:defRPr>
            </a:lvl1pPr>
            <a:lvl2pPr marL="742950" indent="-285750" defTabSz="1222375">
              <a:spcBef>
                <a:spcPct val="50000"/>
              </a:spcBef>
              <a:defRPr sz="2500">
                <a:solidFill>
                  <a:schemeClr val="tx1"/>
                </a:solidFill>
                <a:latin typeface="Arial" panose="020B0604020202020204" pitchFamily="34" charset="0"/>
              </a:defRPr>
            </a:lvl2pPr>
            <a:lvl3pPr marL="1143000" indent="-228600" defTabSz="1222375">
              <a:spcBef>
                <a:spcPct val="50000"/>
              </a:spcBef>
              <a:defRPr sz="2500">
                <a:solidFill>
                  <a:schemeClr val="tx1"/>
                </a:solidFill>
                <a:latin typeface="Arial" panose="020B0604020202020204" pitchFamily="34" charset="0"/>
              </a:defRPr>
            </a:lvl3pPr>
            <a:lvl4pPr marL="1600200" indent="-228600" defTabSz="1222375">
              <a:spcBef>
                <a:spcPct val="50000"/>
              </a:spcBef>
              <a:defRPr sz="2500">
                <a:solidFill>
                  <a:schemeClr val="tx1"/>
                </a:solidFill>
                <a:latin typeface="Arial" panose="020B0604020202020204" pitchFamily="34" charset="0"/>
              </a:defRPr>
            </a:lvl4pPr>
            <a:lvl5pPr marL="2057400" indent="-228600" defTabSz="1222375">
              <a:spcBef>
                <a:spcPct val="50000"/>
              </a:spcBef>
              <a:defRPr sz="2500">
                <a:solidFill>
                  <a:schemeClr val="tx1"/>
                </a:solidFill>
                <a:latin typeface="Arial" panose="020B0604020202020204" pitchFamily="34" charset="0"/>
              </a:defRPr>
            </a:lvl5pPr>
            <a:lvl6pPr marL="2514600" indent="-228600" defTabSz="1222375" eaLnBrk="0" fontAlgn="base" hangingPunct="0">
              <a:spcBef>
                <a:spcPct val="50000"/>
              </a:spcBef>
              <a:spcAft>
                <a:spcPct val="0"/>
              </a:spcAft>
              <a:defRPr sz="2500">
                <a:solidFill>
                  <a:schemeClr val="tx1"/>
                </a:solidFill>
                <a:latin typeface="Arial" panose="020B0604020202020204" pitchFamily="34" charset="0"/>
              </a:defRPr>
            </a:lvl6pPr>
            <a:lvl7pPr marL="2971800" indent="-228600" defTabSz="1222375" eaLnBrk="0" fontAlgn="base" hangingPunct="0">
              <a:spcBef>
                <a:spcPct val="50000"/>
              </a:spcBef>
              <a:spcAft>
                <a:spcPct val="0"/>
              </a:spcAft>
              <a:defRPr sz="2500">
                <a:solidFill>
                  <a:schemeClr val="tx1"/>
                </a:solidFill>
                <a:latin typeface="Arial" panose="020B0604020202020204" pitchFamily="34" charset="0"/>
              </a:defRPr>
            </a:lvl7pPr>
            <a:lvl8pPr marL="3429000" indent="-228600" defTabSz="1222375" eaLnBrk="0" fontAlgn="base" hangingPunct="0">
              <a:spcBef>
                <a:spcPct val="50000"/>
              </a:spcBef>
              <a:spcAft>
                <a:spcPct val="0"/>
              </a:spcAft>
              <a:defRPr sz="2500">
                <a:solidFill>
                  <a:schemeClr val="tx1"/>
                </a:solidFill>
                <a:latin typeface="Arial" panose="020B0604020202020204" pitchFamily="34" charset="0"/>
              </a:defRPr>
            </a:lvl8pPr>
            <a:lvl9pPr marL="3886200" indent="-228600" defTabSz="1222375" eaLnBrk="0" fontAlgn="base" hangingPunct="0">
              <a:spcBef>
                <a:spcPct val="50000"/>
              </a:spcBef>
              <a:spcAft>
                <a:spcPct val="0"/>
              </a:spcAft>
              <a:defRPr sz="2500">
                <a:solidFill>
                  <a:schemeClr val="tx1"/>
                </a:solidFill>
                <a:latin typeface="Arial" panose="020B0604020202020204" pitchFamily="34" charset="0"/>
              </a:defRPr>
            </a:lvl9pPr>
          </a:lstStyle>
          <a:p>
            <a:pPr algn="r" eaLnBrk="1" hangingPunct="1"/>
            <a:r>
              <a:rPr lang="es-ES" altLang="nl-NL" sz="1600" dirty="0">
                <a:solidFill>
                  <a:schemeClr val="tx1">
                    <a:lumMod val="75000"/>
                    <a:lumOff val="25000"/>
                  </a:schemeClr>
                </a:solidFill>
                <a:latin typeface="Calibri Light" panose="020F0302020204030204" pitchFamily="34" charset="0"/>
                <a:cs typeface="Calibri Light" panose="020F0302020204030204" pitchFamily="34" charset="0"/>
              </a:rPr>
              <a:t>Borg de oplossing</a:t>
            </a:r>
          </a:p>
        </p:txBody>
      </p:sp>
      <p:sp>
        <p:nvSpPr>
          <p:cNvPr id="12" name="Tekstvak 11"/>
          <p:cNvSpPr txBox="1"/>
          <p:nvPr/>
        </p:nvSpPr>
        <p:spPr>
          <a:xfrm>
            <a:off x="11195554" y="13252"/>
            <a:ext cx="1135311" cy="477054"/>
          </a:xfrm>
          <a:prstGeom prst="rect">
            <a:avLst/>
          </a:prstGeom>
          <a:noFill/>
        </p:spPr>
        <p:txBody>
          <a:bodyPr wrap="none" rtlCol="0">
            <a:spAutoFit/>
          </a:bodyPr>
          <a:lstStyle/>
          <a:p>
            <a:r>
              <a:rPr lang="nl-NL" i="1" dirty="0">
                <a:solidFill>
                  <a:schemeClr val="tx1">
                    <a:lumMod val="75000"/>
                    <a:lumOff val="25000"/>
                  </a:schemeClr>
                </a:solidFill>
                <a:latin typeface="Calibri Light" panose="020F0302020204030204" pitchFamily="34" charset="0"/>
                <a:cs typeface="Calibri Light" panose="020F0302020204030204" pitchFamily="34" charset="0"/>
              </a:rPr>
              <a:t>Control</a:t>
            </a:r>
          </a:p>
        </p:txBody>
      </p:sp>
      <p:sp>
        <p:nvSpPr>
          <p:cNvPr id="9" name="Text Box 7"/>
          <p:cNvSpPr txBox="1">
            <a:spLocks noChangeArrowheads="1"/>
          </p:cNvSpPr>
          <p:nvPr/>
        </p:nvSpPr>
        <p:spPr bwMode="auto">
          <a:xfrm>
            <a:off x="7021513" y="6851306"/>
            <a:ext cx="5471476" cy="150838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lgn="ctr">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122191" tIns="61096" rIns="122191" bIns="61096">
            <a:spAutoFit/>
          </a:bodyPr>
          <a:lstStyle>
            <a:lvl1pPr defTabSz="1362075">
              <a:spcBef>
                <a:spcPct val="50000"/>
              </a:spcBef>
              <a:defRPr sz="2500">
                <a:solidFill>
                  <a:schemeClr val="tx1"/>
                </a:solidFill>
                <a:latin typeface="Arial" panose="020B0604020202020204" pitchFamily="34" charset="0"/>
              </a:defRPr>
            </a:lvl1pPr>
            <a:lvl2pPr marL="742950" indent="-285750" defTabSz="1362075">
              <a:spcBef>
                <a:spcPct val="50000"/>
              </a:spcBef>
              <a:defRPr sz="2500">
                <a:solidFill>
                  <a:schemeClr val="tx1"/>
                </a:solidFill>
                <a:latin typeface="Arial" panose="020B0604020202020204" pitchFamily="34" charset="0"/>
              </a:defRPr>
            </a:lvl2pPr>
            <a:lvl3pPr marL="1143000" indent="-228600" defTabSz="1362075">
              <a:spcBef>
                <a:spcPct val="50000"/>
              </a:spcBef>
              <a:defRPr sz="2500">
                <a:solidFill>
                  <a:schemeClr val="tx1"/>
                </a:solidFill>
                <a:latin typeface="Arial" panose="020B0604020202020204" pitchFamily="34" charset="0"/>
              </a:defRPr>
            </a:lvl3pPr>
            <a:lvl4pPr marL="1600200" indent="-228600" defTabSz="1362075">
              <a:spcBef>
                <a:spcPct val="50000"/>
              </a:spcBef>
              <a:defRPr sz="2500">
                <a:solidFill>
                  <a:schemeClr val="tx1"/>
                </a:solidFill>
                <a:latin typeface="Arial" panose="020B0604020202020204" pitchFamily="34" charset="0"/>
              </a:defRPr>
            </a:lvl4pPr>
            <a:lvl5pPr marL="2057400" indent="-228600" defTabSz="1362075">
              <a:spcBef>
                <a:spcPct val="50000"/>
              </a:spcBef>
              <a:defRPr sz="2500">
                <a:solidFill>
                  <a:schemeClr val="tx1"/>
                </a:solidFill>
                <a:latin typeface="Arial" panose="020B0604020202020204" pitchFamily="34" charset="0"/>
              </a:defRPr>
            </a:lvl5pPr>
            <a:lvl6pPr marL="2514600" indent="-228600" defTabSz="1362075" eaLnBrk="0" fontAlgn="base" hangingPunct="0">
              <a:spcBef>
                <a:spcPct val="50000"/>
              </a:spcBef>
              <a:spcAft>
                <a:spcPct val="0"/>
              </a:spcAft>
              <a:defRPr sz="2500">
                <a:solidFill>
                  <a:schemeClr val="tx1"/>
                </a:solidFill>
                <a:latin typeface="Arial" panose="020B0604020202020204" pitchFamily="34" charset="0"/>
              </a:defRPr>
            </a:lvl6pPr>
            <a:lvl7pPr marL="2971800" indent="-228600" defTabSz="1362075" eaLnBrk="0" fontAlgn="base" hangingPunct="0">
              <a:spcBef>
                <a:spcPct val="50000"/>
              </a:spcBef>
              <a:spcAft>
                <a:spcPct val="0"/>
              </a:spcAft>
              <a:defRPr sz="2500">
                <a:solidFill>
                  <a:schemeClr val="tx1"/>
                </a:solidFill>
                <a:latin typeface="Arial" panose="020B0604020202020204" pitchFamily="34" charset="0"/>
              </a:defRPr>
            </a:lvl7pPr>
            <a:lvl8pPr marL="3429000" indent="-228600" defTabSz="1362075" eaLnBrk="0" fontAlgn="base" hangingPunct="0">
              <a:spcBef>
                <a:spcPct val="50000"/>
              </a:spcBef>
              <a:spcAft>
                <a:spcPct val="0"/>
              </a:spcAft>
              <a:defRPr sz="2500">
                <a:solidFill>
                  <a:schemeClr val="tx1"/>
                </a:solidFill>
                <a:latin typeface="Arial" panose="020B0604020202020204" pitchFamily="34" charset="0"/>
              </a:defRPr>
            </a:lvl8pPr>
            <a:lvl9pPr marL="3886200" indent="-228600" defTabSz="1362075" eaLnBrk="0" fontAlgn="base" hangingPunct="0">
              <a:spcBef>
                <a:spcPct val="50000"/>
              </a:spcBef>
              <a:spcAft>
                <a:spcPct val="0"/>
              </a:spcAft>
              <a:defRPr sz="2500">
                <a:solidFill>
                  <a:schemeClr val="tx1"/>
                </a:solidFill>
                <a:latin typeface="Arial" panose="020B0604020202020204" pitchFamily="34" charset="0"/>
              </a:defRPr>
            </a:lvl9pPr>
          </a:lstStyle>
          <a:p>
            <a:pPr eaLnBrk="1" hangingPunct="1"/>
            <a:r>
              <a:rPr lang="nl-NL" altLang="nl-NL" sz="1800" b="1" u="sng" dirty="0">
                <a:solidFill>
                  <a:schemeClr val="tx1">
                    <a:lumMod val="75000"/>
                    <a:lumOff val="25000"/>
                  </a:schemeClr>
                </a:solidFill>
                <a:latin typeface="Calibri Light" panose="020F0302020204030204" pitchFamily="34" charset="0"/>
                <a:cs typeface="Calibri Light" panose="020F0302020204030204" pitchFamily="34" charset="0"/>
              </a:rPr>
              <a:t>Next steps:</a:t>
            </a:r>
          </a:p>
          <a:p>
            <a:pPr eaLnBrk="1" hangingPunct="1"/>
            <a:r>
              <a:rPr lang="nl-NL" altLang="nl-NL" sz="1800" i="1" dirty="0">
                <a:solidFill>
                  <a:schemeClr val="bg1">
                    <a:lumMod val="75000"/>
                  </a:schemeClr>
                </a:solidFill>
                <a:latin typeface="Calibri Light" panose="020F0302020204030204" pitchFamily="34" charset="0"/>
                <a:cs typeface="Calibri Light" panose="020F0302020204030204" pitchFamily="34" charset="0"/>
              </a:rPr>
              <a:t>Wat zijn de volgende stappen in dit proces om te verbeteren?</a:t>
            </a:r>
          </a:p>
          <a:p>
            <a:pPr eaLnBrk="1" hangingPunct="1"/>
            <a:r>
              <a:rPr lang="nl-NL" altLang="nl-NL" sz="1800" i="1" dirty="0">
                <a:solidFill>
                  <a:schemeClr val="bg1">
                    <a:lumMod val="75000"/>
                  </a:schemeClr>
                </a:solidFill>
                <a:latin typeface="Calibri Light" panose="020F0302020204030204" pitchFamily="34" charset="0"/>
                <a:cs typeface="Calibri Light" panose="020F0302020204030204" pitchFamily="34" charset="0"/>
              </a:rPr>
              <a:t>Nieuw verbeterproject?</a:t>
            </a:r>
          </a:p>
        </p:txBody>
      </p:sp>
      <p:cxnSp>
        <p:nvCxnSpPr>
          <p:cNvPr id="10" name="Rechte verbindingslijn 9">
            <a:extLst>
              <a:ext uri="{FF2B5EF4-FFF2-40B4-BE49-F238E27FC236}">
                <a16:creationId xmlns:a16="http://schemas.microsoft.com/office/drawing/2014/main" id="{6DDA7EC0-16EC-456B-8FAD-60A60F6AC4C9}"/>
              </a:ext>
            </a:extLst>
          </p:cNvPr>
          <p:cNvCxnSpPr>
            <a:cxnSpLocks/>
          </p:cNvCxnSpPr>
          <p:nvPr/>
        </p:nvCxnSpPr>
        <p:spPr>
          <a:xfrm>
            <a:off x="222069" y="6609806"/>
            <a:ext cx="12523193" cy="0"/>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cxnSp>
        <p:nvCxnSpPr>
          <p:cNvPr id="13" name="Rechte verbindingslijn 12">
            <a:extLst>
              <a:ext uri="{FF2B5EF4-FFF2-40B4-BE49-F238E27FC236}">
                <a16:creationId xmlns:a16="http://schemas.microsoft.com/office/drawing/2014/main" id="{CB4903C7-641E-4059-8F66-27C85CD92902}"/>
              </a:ext>
            </a:extLst>
          </p:cNvPr>
          <p:cNvCxnSpPr>
            <a:cxnSpLocks/>
          </p:cNvCxnSpPr>
          <p:nvPr/>
        </p:nvCxnSpPr>
        <p:spPr>
          <a:xfrm>
            <a:off x="6714314" y="940526"/>
            <a:ext cx="0" cy="7772400"/>
          </a:xfrm>
          <a:prstGeom prst="line">
            <a:avLst/>
          </a:prstGeom>
          <a:ln w="28575">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ekstvak 1"/>
          <p:cNvSpPr txBox="1"/>
          <p:nvPr/>
        </p:nvSpPr>
        <p:spPr>
          <a:xfrm>
            <a:off x="5539408" y="1948069"/>
            <a:ext cx="1895062" cy="646331"/>
          </a:xfrm>
          <a:prstGeom prst="rect">
            <a:avLst/>
          </a:prstGeom>
          <a:noFill/>
        </p:spPr>
        <p:txBody>
          <a:bodyPr wrap="square" rtlCol="0">
            <a:spAutoFit/>
          </a:bodyPr>
          <a:lstStyle/>
          <a:p>
            <a:r>
              <a:rPr lang="nl-NL" sz="3600" b="1" dirty="0">
                <a:solidFill>
                  <a:schemeClr val="tx1">
                    <a:lumMod val="75000"/>
                    <a:lumOff val="25000"/>
                  </a:schemeClr>
                </a:solidFill>
                <a:latin typeface="Calibri Light" panose="020F0302020204030204" pitchFamily="34" charset="0"/>
                <a:cs typeface="Calibri Light" panose="020F0302020204030204" pitchFamily="34" charset="0"/>
              </a:rPr>
              <a:t>Bijlagen</a:t>
            </a:r>
          </a:p>
        </p:txBody>
      </p:sp>
      <p:sp>
        <p:nvSpPr>
          <p:cNvPr id="3" name="Rechthoek 2"/>
          <p:cNvSpPr/>
          <p:nvPr/>
        </p:nvSpPr>
        <p:spPr>
          <a:xfrm>
            <a:off x="2716697" y="7512235"/>
            <a:ext cx="8391655" cy="646331"/>
          </a:xfrm>
          <a:prstGeom prst="rect">
            <a:avLst/>
          </a:prstGeom>
        </p:spPr>
        <p:txBody>
          <a:bodyPr wrap="square">
            <a:spAutoFit/>
          </a:bodyPr>
          <a:lstStyle/>
          <a:p>
            <a:pPr lvl="0" eaLnBrk="1" hangingPunct="1"/>
            <a:r>
              <a:rPr lang="es-ES" altLang="nl-NL" sz="1800" i="1" dirty="0">
                <a:solidFill>
                  <a:schemeClr val="bg1">
                    <a:lumMod val="65000"/>
                  </a:schemeClr>
                </a:solidFill>
                <a:latin typeface="Calibri Light" panose="020F0302020204030204" pitchFamily="34" charset="0"/>
                <a:cs typeface="Calibri Light" panose="020F0302020204030204" pitchFamily="34" charset="0"/>
              </a:rPr>
              <a:t>Plaats hierachter in chronologische volgorde alle (relevante) analyses en documenten die ten grondslag hebben gelegen aan de presentatie hiervoor.</a:t>
            </a:r>
          </a:p>
        </p:txBody>
      </p:sp>
      <p:sp>
        <p:nvSpPr>
          <p:cNvPr id="5" name="Tekstvak 4"/>
          <p:cNvSpPr txBox="1"/>
          <p:nvPr/>
        </p:nvSpPr>
        <p:spPr>
          <a:xfrm>
            <a:off x="3101008" y="3095533"/>
            <a:ext cx="6983895" cy="3693319"/>
          </a:xfrm>
          <a:prstGeom prst="rect">
            <a:avLst/>
          </a:prstGeom>
          <a:noFill/>
        </p:spPr>
        <p:txBody>
          <a:bodyPr wrap="square" rtlCol="0">
            <a:spAutoFit/>
          </a:bodyPr>
          <a:lstStyle/>
          <a:p>
            <a:pPr marL="265113" indent="-265113">
              <a:tabLst>
                <a:tab pos="5473700" algn="l"/>
              </a:tabLst>
            </a:pPr>
            <a:r>
              <a:rPr lang="nl-NL" sz="1800">
                <a:solidFill>
                  <a:schemeClr val="tx1">
                    <a:lumMod val="75000"/>
                    <a:lumOff val="25000"/>
                  </a:schemeClr>
                </a:solidFill>
                <a:latin typeface="Calibri Light" panose="020F0302020204030204" pitchFamily="34" charset="0"/>
                <a:cs typeface="Calibri Light" panose="020F0302020204030204" pitchFamily="34" charset="0"/>
              </a:rPr>
              <a:t>-	Bijlage 1	pag 8 </a:t>
            </a:r>
          </a:p>
          <a:p>
            <a:pPr marL="265113" indent="-265113">
              <a:tabLst>
                <a:tab pos="5473700" algn="l"/>
              </a:tabLst>
            </a:pPr>
            <a:r>
              <a:rPr lang="nl-NL" sz="1800">
                <a:solidFill>
                  <a:schemeClr val="tx1">
                    <a:lumMod val="75000"/>
                    <a:lumOff val="25000"/>
                  </a:schemeClr>
                </a:solidFill>
                <a:latin typeface="Calibri Light" panose="020F0302020204030204" pitchFamily="34" charset="0"/>
                <a:cs typeface="Calibri Light" panose="020F0302020204030204" pitchFamily="34" charset="0"/>
              </a:rPr>
              <a:t>-	Bijlage 2	pag  </a:t>
            </a:r>
          </a:p>
          <a:p>
            <a:pPr marL="265113" indent="-265113">
              <a:tabLst>
                <a:tab pos="5473700" algn="l"/>
              </a:tabLst>
            </a:pPr>
            <a:r>
              <a:rPr lang="nl-NL" sz="1800">
                <a:solidFill>
                  <a:schemeClr val="tx1">
                    <a:lumMod val="75000"/>
                    <a:lumOff val="25000"/>
                  </a:schemeClr>
                </a:solidFill>
                <a:latin typeface="Calibri Light" panose="020F0302020204030204" pitchFamily="34" charset="0"/>
                <a:cs typeface="Calibri Light" panose="020F0302020204030204" pitchFamily="34" charset="0"/>
              </a:rPr>
              <a:t>-	Bijlage 3	pag  </a:t>
            </a:r>
          </a:p>
          <a:p>
            <a:pPr marL="265113" indent="-265113">
              <a:tabLst>
                <a:tab pos="5473700" algn="l"/>
              </a:tabLst>
            </a:pPr>
            <a:r>
              <a:rPr lang="nl-NL" sz="1800">
                <a:solidFill>
                  <a:schemeClr val="tx1">
                    <a:lumMod val="75000"/>
                    <a:lumOff val="25000"/>
                  </a:schemeClr>
                </a:solidFill>
                <a:latin typeface="Calibri Light" panose="020F0302020204030204" pitchFamily="34" charset="0"/>
                <a:cs typeface="Calibri Light" panose="020F0302020204030204" pitchFamily="34" charset="0"/>
              </a:rPr>
              <a:t>-	Bijlage 4	pag  </a:t>
            </a:r>
          </a:p>
          <a:p>
            <a:pPr marL="265113" indent="-265113">
              <a:tabLst>
                <a:tab pos="5473700" algn="l"/>
              </a:tabLst>
            </a:pPr>
            <a:r>
              <a:rPr lang="nl-NL" sz="1800">
                <a:solidFill>
                  <a:schemeClr val="tx1">
                    <a:lumMod val="75000"/>
                    <a:lumOff val="25000"/>
                  </a:schemeClr>
                </a:solidFill>
                <a:latin typeface="Calibri Light" panose="020F0302020204030204" pitchFamily="34" charset="0"/>
                <a:cs typeface="Calibri Light" panose="020F0302020204030204" pitchFamily="34" charset="0"/>
              </a:rPr>
              <a:t>-	Bijlage 5	pag  </a:t>
            </a:r>
          </a:p>
          <a:p>
            <a:pPr marL="265113" indent="-265113">
              <a:tabLst>
                <a:tab pos="5473700" algn="l"/>
              </a:tabLst>
            </a:pPr>
            <a:r>
              <a:rPr lang="nl-NL" sz="1800">
                <a:solidFill>
                  <a:schemeClr val="tx1">
                    <a:lumMod val="75000"/>
                    <a:lumOff val="25000"/>
                  </a:schemeClr>
                </a:solidFill>
                <a:latin typeface="Calibri Light" panose="020F0302020204030204" pitchFamily="34" charset="0"/>
                <a:cs typeface="Calibri Light" panose="020F0302020204030204" pitchFamily="34" charset="0"/>
              </a:rPr>
              <a:t>-	Bijlage 6	pag  </a:t>
            </a:r>
          </a:p>
          <a:p>
            <a:pPr marL="265113" indent="-265113">
              <a:tabLst>
                <a:tab pos="5473700" algn="l"/>
              </a:tabLst>
            </a:pPr>
            <a:r>
              <a:rPr lang="nl-NL" sz="1800">
                <a:solidFill>
                  <a:schemeClr val="tx1">
                    <a:lumMod val="75000"/>
                    <a:lumOff val="25000"/>
                  </a:schemeClr>
                </a:solidFill>
                <a:latin typeface="Calibri Light" panose="020F0302020204030204" pitchFamily="34" charset="0"/>
                <a:cs typeface="Calibri Light" panose="020F0302020204030204" pitchFamily="34" charset="0"/>
              </a:rPr>
              <a:t>-	Bijlage 7	pag  </a:t>
            </a:r>
          </a:p>
          <a:p>
            <a:pPr marL="265113" indent="-265113">
              <a:tabLst>
                <a:tab pos="5473700" algn="l"/>
              </a:tabLst>
            </a:pPr>
            <a:r>
              <a:rPr lang="nl-NL" sz="1800">
                <a:solidFill>
                  <a:schemeClr val="tx1">
                    <a:lumMod val="75000"/>
                    <a:lumOff val="25000"/>
                  </a:schemeClr>
                </a:solidFill>
                <a:latin typeface="Calibri Light" panose="020F0302020204030204" pitchFamily="34" charset="0"/>
                <a:cs typeface="Calibri Light" panose="020F0302020204030204" pitchFamily="34" charset="0"/>
              </a:rPr>
              <a:t>-	Bijlage 8	pag  </a:t>
            </a:r>
          </a:p>
          <a:p>
            <a:pPr marL="265113" indent="-265113">
              <a:tabLst>
                <a:tab pos="5473700" algn="l"/>
              </a:tabLst>
            </a:pPr>
            <a:r>
              <a:rPr lang="nl-NL" sz="1800">
                <a:solidFill>
                  <a:schemeClr val="tx1">
                    <a:lumMod val="75000"/>
                    <a:lumOff val="25000"/>
                  </a:schemeClr>
                </a:solidFill>
                <a:latin typeface="Calibri Light" panose="020F0302020204030204" pitchFamily="34" charset="0"/>
                <a:cs typeface="Calibri Light" panose="020F0302020204030204" pitchFamily="34" charset="0"/>
              </a:rPr>
              <a:t>-	Bijlage 9	pag  </a:t>
            </a:r>
          </a:p>
          <a:p>
            <a:pPr marL="265113" indent="-265113">
              <a:tabLst>
                <a:tab pos="5473700" algn="l"/>
              </a:tabLst>
            </a:pPr>
            <a:r>
              <a:rPr lang="nl-NL" sz="1800">
                <a:solidFill>
                  <a:schemeClr val="tx1">
                    <a:lumMod val="75000"/>
                    <a:lumOff val="25000"/>
                  </a:schemeClr>
                </a:solidFill>
                <a:latin typeface="Calibri Light" panose="020F0302020204030204" pitchFamily="34" charset="0"/>
                <a:cs typeface="Calibri Light" panose="020F0302020204030204" pitchFamily="34" charset="0"/>
              </a:rPr>
              <a:t>…</a:t>
            </a:r>
          </a:p>
          <a:p>
            <a:pPr marL="265113" indent="-265113">
              <a:tabLst>
                <a:tab pos="5473700" algn="l"/>
              </a:tabLst>
            </a:pPr>
            <a:r>
              <a:rPr lang="nl-NL" sz="1800">
                <a:solidFill>
                  <a:schemeClr val="tx1">
                    <a:lumMod val="75000"/>
                    <a:lumOff val="25000"/>
                  </a:schemeClr>
                </a:solidFill>
                <a:latin typeface="Calibri Light" panose="020F0302020204030204" pitchFamily="34" charset="0"/>
                <a:cs typeface="Calibri Light" panose="020F0302020204030204" pitchFamily="34" charset="0"/>
              </a:rPr>
              <a:t>…</a:t>
            </a:r>
          </a:p>
          <a:p>
            <a:pPr marL="265113" indent="-265113">
              <a:tabLst>
                <a:tab pos="5473700" algn="l"/>
              </a:tabLst>
            </a:pPr>
            <a:r>
              <a:rPr lang="nl-NL" sz="1800">
                <a:solidFill>
                  <a:schemeClr val="tx1">
                    <a:lumMod val="75000"/>
                    <a:lumOff val="25000"/>
                  </a:schemeClr>
                </a:solidFill>
                <a:latin typeface="Calibri Light" panose="020F0302020204030204" pitchFamily="34" charset="0"/>
                <a:cs typeface="Calibri Light" panose="020F0302020204030204" pitchFamily="34" charset="0"/>
              </a:rPr>
              <a:t>…</a:t>
            </a:r>
          </a:p>
          <a:p>
            <a:endParaRPr lang="nl-NL" sz="1800">
              <a:solidFill>
                <a:schemeClr val="tx1">
                  <a:lumMod val="75000"/>
                  <a:lumOff val="25000"/>
                </a:schemeClr>
              </a:solidFill>
              <a:latin typeface="Calibri Light" panose="020F0302020204030204" pitchFamily="34" charset="0"/>
              <a:cs typeface="Calibri Light" panose="020F0302020204030204" pitchFamily="34" charset="0"/>
            </a:endParaRPr>
          </a:p>
        </p:txBody>
      </p:sp>
    </p:spTree>
  </p:cSld>
  <p:clrMapOvr>
    <a:masterClrMapping/>
  </p:clrMapOvr>
</p:sld>
</file>

<file path=ppt/theme/theme1.xml><?xml version="1.0" encoding="utf-8"?>
<a:theme xmlns:a="http://schemas.openxmlformats.org/drawingml/2006/main" name="Default Theme">
  <a:themeElements>
    <a:clrScheme name="Kantoor">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toor">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Kantoor">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Kantoor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Kantoorthema">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Kantoor">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
  <TotalTime>4080</TotalTime>
  <Words>1123</Words>
  <Application>Microsoft Office PowerPoint</Application>
  <PresentationFormat>A3 (297 x 420 mm)</PresentationFormat>
  <Paragraphs>121</Paragraphs>
  <Slides>7</Slides>
  <Notes>6</Notes>
  <HiddenSlides>0</HiddenSlides>
  <MMClips>0</MMClips>
  <ScaleCrop>false</ScaleCrop>
  <HeadingPairs>
    <vt:vector size="6" baseType="variant">
      <vt:variant>
        <vt:lpstr>Gebruikte lettertypen</vt:lpstr>
      </vt:variant>
      <vt:variant>
        <vt:i4>4</vt:i4>
      </vt:variant>
      <vt:variant>
        <vt:lpstr>Thema</vt:lpstr>
      </vt:variant>
      <vt:variant>
        <vt:i4>1</vt:i4>
      </vt:variant>
      <vt:variant>
        <vt:lpstr>Diatitels</vt:lpstr>
      </vt:variant>
      <vt:variant>
        <vt:i4>7</vt:i4>
      </vt:variant>
    </vt:vector>
  </HeadingPairs>
  <TitlesOfParts>
    <vt:vector size="12" baseType="lpstr">
      <vt:lpstr>Arial</vt:lpstr>
      <vt:lpstr>Calibri</vt:lpstr>
      <vt:lpstr>Calibri Light</vt:lpstr>
      <vt:lpstr>Wingdings</vt:lpstr>
      <vt:lpstr>Default Theme</vt:lpstr>
      <vt:lpstr>PowerPoint-presentatie</vt:lpstr>
      <vt:lpstr>PowerPoint-presentatie</vt:lpstr>
      <vt:lpstr>PowerPoint-presentatie</vt:lpstr>
      <vt:lpstr>PowerPoint-presentatie</vt:lpstr>
      <vt:lpstr>PowerPoint-presentatie</vt:lpstr>
      <vt:lpstr>PowerPoint-presentatie</vt:lpstr>
      <vt:lpstr>PowerPoint-presentatie</vt:lpstr>
    </vt:vector>
  </TitlesOfParts>
  <Manager/>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ING</dc:title>
  <dc:creator>mkoet</dc:creator>
  <cp:lastModifiedBy>Marco Koet</cp:lastModifiedBy>
  <cp:revision>343</cp:revision>
  <cp:lastPrinted>2014-10-26T09:45:18Z</cp:lastPrinted>
  <dcterms:created xsi:type="dcterms:W3CDTF">2006-10-23T07:36:14Z</dcterms:created>
  <dcterms:modified xsi:type="dcterms:W3CDTF">2020-01-26T21:13:34Z</dcterms:modified>
</cp:coreProperties>
</file>