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9"/>
  </p:notesMasterIdLst>
  <p:handoutMasterIdLst>
    <p:handoutMasterId r:id="rId10"/>
  </p:handoutMasterIdLst>
  <p:sldIdLst>
    <p:sldId id="388" r:id="rId2"/>
    <p:sldId id="391" r:id="rId3"/>
    <p:sldId id="392" r:id="rId4"/>
    <p:sldId id="393" r:id="rId5"/>
    <p:sldId id="394" r:id="rId6"/>
    <p:sldId id="395" r:id="rId7"/>
    <p:sldId id="389" r:id="rId8"/>
  </p:sldIdLst>
  <p:sldSz cx="12801600" cy="9601200" type="A3"/>
  <p:notesSz cx="6797675" cy="9926638"/>
  <p:defaultTextStyle>
    <a:defPPr>
      <a:defRPr lang="nl-NL"/>
    </a:defPPr>
    <a:lvl1pPr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5pPr>
    <a:lvl6pPr marL="2286000" algn="l" defTabSz="914400" rtl="0" eaLnBrk="1" latinLnBrk="0" hangingPunct="1">
      <a:defRPr sz="2500" kern="1200">
        <a:solidFill>
          <a:schemeClr val="tx1"/>
        </a:solidFill>
        <a:latin typeface="Arial" panose="020B0604020202020204" pitchFamily="34" charset="0"/>
        <a:ea typeface="+mn-ea"/>
        <a:cs typeface="+mn-cs"/>
      </a:defRPr>
    </a:lvl6pPr>
    <a:lvl7pPr marL="2743200" algn="l" defTabSz="914400" rtl="0" eaLnBrk="1" latinLnBrk="0" hangingPunct="1">
      <a:defRPr sz="2500" kern="1200">
        <a:solidFill>
          <a:schemeClr val="tx1"/>
        </a:solidFill>
        <a:latin typeface="Arial" panose="020B0604020202020204" pitchFamily="34" charset="0"/>
        <a:ea typeface="+mn-ea"/>
        <a:cs typeface="+mn-cs"/>
      </a:defRPr>
    </a:lvl7pPr>
    <a:lvl8pPr marL="3200400" algn="l" defTabSz="914400" rtl="0" eaLnBrk="1" latinLnBrk="0" hangingPunct="1">
      <a:defRPr sz="2500" kern="1200">
        <a:solidFill>
          <a:schemeClr val="tx1"/>
        </a:solidFill>
        <a:latin typeface="Arial" panose="020B0604020202020204" pitchFamily="34" charset="0"/>
        <a:ea typeface="+mn-ea"/>
        <a:cs typeface="+mn-cs"/>
      </a:defRPr>
    </a:lvl8pPr>
    <a:lvl9pPr marL="3657600" algn="l" defTabSz="914400" rtl="0" eaLnBrk="1" latinLnBrk="0" hangingPunct="1">
      <a:defRPr sz="25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263">
          <p15:clr>
            <a:srgbClr val="A4A3A4"/>
          </p15:clr>
        </p15:guide>
        <p15:guide id="2" pos="8063">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C3E1"/>
    <a:srgbClr val="EFF4FA"/>
    <a:srgbClr val="DEEAF6"/>
    <a:srgbClr val="000066"/>
    <a:srgbClr val="4D4D4D"/>
    <a:srgbClr val="CC0000"/>
    <a:srgbClr val="FF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4645" autoAdjust="0"/>
  </p:normalViewPr>
  <p:slideViewPr>
    <p:cSldViewPr snapToGrid="0">
      <p:cViewPr varScale="1">
        <p:scale>
          <a:sx n="59" d="100"/>
          <a:sy n="59" d="100"/>
        </p:scale>
        <p:origin x="1512" y="72"/>
      </p:cViewPr>
      <p:guideLst>
        <p:guide orient="horz" pos="5263"/>
        <p:guide pos="80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90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2" name="Rectangle 2"/>
          <p:cNvSpPr>
            <a:spLocks noGrp="1" noChangeArrowheads="1"/>
          </p:cNvSpPr>
          <p:nvPr>
            <p:ph type="hdr" sz="quarter"/>
          </p:nvPr>
        </p:nvSpPr>
        <p:spPr bwMode="auto">
          <a:xfrm>
            <a:off x="0" y="0"/>
            <a:ext cx="2947144" cy="49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t" anchorCtr="0" compatLnSpc="1">
            <a:prstTxWarp prst="textNoShape">
              <a:avLst/>
            </a:prstTxWarp>
          </a:bodyPr>
          <a:lstStyle>
            <a:lvl1pPr defTabSz="914095" eaLnBrk="1" hangingPunct="1">
              <a:spcBef>
                <a:spcPct val="0"/>
              </a:spcBef>
              <a:defRPr sz="1200" smtClean="0"/>
            </a:lvl1pPr>
          </a:lstStyle>
          <a:p>
            <a:pPr>
              <a:defRPr/>
            </a:pPr>
            <a:endParaRPr lang="en-GB" altLang="nl-NL"/>
          </a:p>
        </p:txBody>
      </p:sp>
      <p:sp>
        <p:nvSpPr>
          <p:cNvPr id="220163" name="Rectangle 3"/>
          <p:cNvSpPr>
            <a:spLocks noGrp="1" noChangeArrowheads="1"/>
          </p:cNvSpPr>
          <p:nvPr>
            <p:ph type="dt" sz="quarter" idx="1"/>
          </p:nvPr>
        </p:nvSpPr>
        <p:spPr bwMode="auto">
          <a:xfrm>
            <a:off x="3848941" y="0"/>
            <a:ext cx="2947144" cy="49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t" anchorCtr="0" compatLnSpc="1">
            <a:prstTxWarp prst="textNoShape">
              <a:avLst/>
            </a:prstTxWarp>
          </a:bodyPr>
          <a:lstStyle>
            <a:lvl1pPr algn="r" defTabSz="914095" eaLnBrk="1" hangingPunct="1">
              <a:spcBef>
                <a:spcPct val="0"/>
              </a:spcBef>
              <a:defRPr sz="1200" smtClean="0"/>
            </a:lvl1pPr>
          </a:lstStyle>
          <a:p>
            <a:pPr>
              <a:defRPr/>
            </a:pPr>
            <a:endParaRPr lang="en-GB" altLang="nl-NL"/>
          </a:p>
        </p:txBody>
      </p:sp>
      <p:sp>
        <p:nvSpPr>
          <p:cNvPr id="220164" name="Rectangle 4"/>
          <p:cNvSpPr>
            <a:spLocks noGrp="1" noChangeArrowheads="1"/>
          </p:cNvSpPr>
          <p:nvPr>
            <p:ph type="ftr" sz="quarter" idx="2"/>
          </p:nvPr>
        </p:nvSpPr>
        <p:spPr bwMode="auto">
          <a:xfrm>
            <a:off x="0" y="9427828"/>
            <a:ext cx="2947144"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b" anchorCtr="0" compatLnSpc="1">
            <a:prstTxWarp prst="textNoShape">
              <a:avLst/>
            </a:prstTxWarp>
          </a:bodyPr>
          <a:lstStyle>
            <a:lvl1pPr defTabSz="914095" eaLnBrk="1" hangingPunct="1">
              <a:spcBef>
                <a:spcPct val="0"/>
              </a:spcBef>
              <a:defRPr sz="1200" smtClean="0"/>
            </a:lvl1pPr>
          </a:lstStyle>
          <a:p>
            <a:pPr>
              <a:defRPr/>
            </a:pPr>
            <a:endParaRPr lang="en-GB" altLang="nl-NL"/>
          </a:p>
        </p:txBody>
      </p:sp>
      <p:sp>
        <p:nvSpPr>
          <p:cNvPr id="220165" name="Rectangle 5"/>
          <p:cNvSpPr>
            <a:spLocks noGrp="1" noChangeArrowheads="1"/>
          </p:cNvSpPr>
          <p:nvPr>
            <p:ph type="sldNum" sz="quarter" idx="3"/>
          </p:nvPr>
        </p:nvSpPr>
        <p:spPr bwMode="auto">
          <a:xfrm>
            <a:off x="3848941" y="9427828"/>
            <a:ext cx="2947144"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b" anchorCtr="0" compatLnSpc="1">
            <a:prstTxWarp prst="textNoShape">
              <a:avLst/>
            </a:prstTxWarp>
          </a:bodyPr>
          <a:lstStyle>
            <a:lvl1pPr algn="r" defTabSz="914095" eaLnBrk="1" hangingPunct="1">
              <a:spcBef>
                <a:spcPct val="0"/>
              </a:spcBef>
              <a:defRPr sz="1200" smtClean="0"/>
            </a:lvl1pPr>
          </a:lstStyle>
          <a:p>
            <a:pPr>
              <a:defRPr/>
            </a:pPr>
            <a:fld id="{3E690677-F455-4793-A875-844761531CEA}" type="slidenum">
              <a:rPr lang="en-GB" altLang="nl-NL"/>
              <a:pPr>
                <a:defRPr/>
              </a:pPr>
              <a:t>‹nr.›</a:t>
            </a:fld>
            <a:endParaRPr lang="en-GB" altLang="nl-NL"/>
          </a:p>
        </p:txBody>
      </p:sp>
    </p:spTree>
    <p:extLst>
      <p:ext uri="{BB962C8B-B14F-4D97-AF65-F5344CB8AC3E}">
        <p14:creationId xmlns:p14="http://schemas.microsoft.com/office/powerpoint/2010/main" val="2276587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7144" cy="49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t" anchorCtr="0" compatLnSpc="1">
            <a:prstTxWarp prst="textNoShape">
              <a:avLst/>
            </a:prstTxWarp>
          </a:bodyPr>
          <a:lstStyle>
            <a:lvl1pPr defTabSz="914095" eaLnBrk="1" hangingPunct="1">
              <a:spcBef>
                <a:spcPct val="0"/>
              </a:spcBef>
              <a:defRPr sz="1200" smtClean="0"/>
            </a:lvl1pPr>
          </a:lstStyle>
          <a:p>
            <a:pPr>
              <a:defRPr/>
            </a:pPr>
            <a:endParaRPr lang="nl-NL" altLang="nl-NL"/>
          </a:p>
        </p:txBody>
      </p:sp>
      <p:sp>
        <p:nvSpPr>
          <p:cNvPr id="32771" name="Rectangle 3"/>
          <p:cNvSpPr>
            <a:spLocks noGrp="1" noChangeArrowheads="1"/>
          </p:cNvSpPr>
          <p:nvPr>
            <p:ph type="dt" idx="1"/>
          </p:nvPr>
        </p:nvSpPr>
        <p:spPr bwMode="auto">
          <a:xfrm>
            <a:off x="3848941" y="0"/>
            <a:ext cx="2947144" cy="49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t" anchorCtr="0" compatLnSpc="1">
            <a:prstTxWarp prst="textNoShape">
              <a:avLst/>
            </a:prstTxWarp>
          </a:bodyPr>
          <a:lstStyle>
            <a:lvl1pPr algn="r" defTabSz="914095" eaLnBrk="1" hangingPunct="1">
              <a:spcBef>
                <a:spcPct val="0"/>
              </a:spcBef>
              <a:defRPr sz="1200" smtClean="0"/>
            </a:lvl1pPr>
          </a:lstStyle>
          <a:p>
            <a:pPr>
              <a:defRPr/>
            </a:pPr>
            <a:endParaRPr lang="nl-NL" altLang="nl-NL"/>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79132" y="4716312"/>
            <a:ext cx="5439412" cy="4465309"/>
          </a:xfrm>
          <a:prstGeom prst="rect">
            <a:avLst/>
          </a:prstGeom>
          <a:noFill/>
          <a:ln w="12700">
            <a:solidFill>
              <a:srgbClr val="96969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t" anchorCtr="0" compatLnSpc="1">
            <a:prstTxWarp prst="textNoShape">
              <a:avLst/>
            </a:prstTxWarp>
          </a:bodyPr>
          <a:lstStyle/>
          <a:p>
            <a:pPr lvl="0"/>
            <a:r>
              <a:rPr lang="nl-NL" altLang="nl-NL" noProof="0"/>
              <a:t>Click to edit Master text styles</a:t>
            </a:r>
          </a:p>
          <a:p>
            <a:pPr lvl="1"/>
            <a:r>
              <a:rPr lang="nl-NL" altLang="nl-NL" noProof="0"/>
              <a:t>Second level</a:t>
            </a:r>
          </a:p>
          <a:p>
            <a:pPr lvl="2"/>
            <a:r>
              <a:rPr lang="nl-NL" altLang="nl-NL" noProof="0"/>
              <a:t>Third level</a:t>
            </a:r>
          </a:p>
          <a:p>
            <a:pPr lvl="3"/>
            <a:r>
              <a:rPr lang="nl-NL" altLang="nl-NL" noProof="0"/>
              <a:t>Fourth level</a:t>
            </a:r>
          </a:p>
          <a:p>
            <a:pPr lvl="4"/>
            <a:r>
              <a:rPr lang="nl-NL" altLang="nl-NL" noProof="0"/>
              <a:t>Fifth level</a:t>
            </a:r>
          </a:p>
        </p:txBody>
      </p:sp>
      <p:sp>
        <p:nvSpPr>
          <p:cNvPr id="32774" name="Rectangle 6"/>
          <p:cNvSpPr>
            <a:spLocks noGrp="1" noChangeArrowheads="1"/>
          </p:cNvSpPr>
          <p:nvPr>
            <p:ph type="ftr" sz="quarter" idx="4"/>
          </p:nvPr>
        </p:nvSpPr>
        <p:spPr bwMode="auto">
          <a:xfrm>
            <a:off x="0" y="9427828"/>
            <a:ext cx="2947144"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b" anchorCtr="0" compatLnSpc="1">
            <a:prstTxWarp prst="textNoShape">
              <a:avLst/>
            </a:prstTxWarp>
          </a:bodyPr>
          <a:lstStyle>
            <a:lvl1pPr defTabSz="914095" eaLnBrk="1" hangingPunct="1">
              <a:spcBef>
                <a:spcPct val="0"/>
              </a:spcBef>
              <a:defRPr sz="1200" smtClean="0"/>
            </a:lvl1pPr>
          </a:lstStyle>
          <a:p>
            <a:pPr>
              <a:defRPr/>
            </a:pPr>
            <a:endParaRPr lang="nl-NL" altLang="nl-NL"/>
          </a:p>
        </p:txBody>
      </p:sp>
      <p:sp>
        <p:nvSpPr>
          <p:cNvPr id="32775" name="Rectangle 7"/>
          <p:cNvSpPr>
            <a:spLocks noGrp="1" noChangeArrowheads="1"/>
          </p:cNvSpPr>
          <p:nvPr>
            <p:ph type="sldNum" sz="quarter" idx="5"/>
          </p:nvPr>
        </p:nvSpPr>
        <p:spPr bwMode="auto">
          <a:xfrm>
            <a:off x="3848941" y="9427828"/>
            <a:ext cx="2947144"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0" rIns="91420" bIns="45710" numCol="1" anchor="b" anchorCtr="0" compatLnSpc="1">
            <a:prstTxWarp prst="textNoShape">
              <a:avLst/>
            </a:prstTxWarp>
          </a:bodyPr>
          <a:lstStyle>
            <a:lvl1pPr algn="r" defTabSz="914095" eaLnBrk="1" hangingPunct="1">
              <a:spcBef>
                <a:spcPct val="0"/>
              </a:spcBef>
              <a:defRPr sz="1200" smtClean="0"/>
            </a:lvl1pPr>
          </a:lstStyle>
          <a:p>
            <a:pPr>
              <a:defRPr/>
            </a:pPr>
            <a:fld id="{2CE515EB-6DC8-4FFA-BE3F-A5F2CEB71100}" type="slidenum">
              <a:rPr lang="nl-NL" altLang="nl-NL"/>
              <a:pPr>
                <a:defRPr/>
              </a:pPr>
              <a:t>‹nr.›</a:t>
            </a:fld>
            <a:endParaRPr lang="nl-NL" altLang="nl-NL"/>
          </a:p>
        </p:txBody>
      </p:sp>
    </p:spTree>
    <p:extLst>
      <p:ext uri="{BB962C8B-B14F-4D97-AF65-F5344CB8AC3E}">
        <p14:creationId xmlns:p14="http://schemas.microsoft.com/office/powerpoint/2010/main" val="42561034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44F4970E-D302-46F0-9966-E9D70D8E43E2}" type="slidenum">
              <a:rPr lang="nl-NL" altLang="nl-NL" sz="1200"/>
              <a:pPr>
                <a:spcBef>
                  <a:spcPct val="0"/>
                </a:spcBef>
              </a:pPr>
              <a:t>2</a:t>
            </a:fld>
            <a:endParaRPr lang="nl-NL" altLang="nl-NL"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1064310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05027565-2AFE-46EA-A93D-147751757558}" type="slidenum">
              <a:rPr lang="nl-NL" altLang="nl-NL" sz="1200"/>
              <a:pPr>
                <a:spcBef>
                  <a:spcPct val="0"/>
                </a:spcBef>
              </a:pPr>
              <a:t>3</a:t>
            </a:fld>
            <a:endParaRPr lang="nl-NL" altLang="nl-NL"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3716480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D2133810-30D0-45F8-8C9F-623D2E447236}" type="slidenum">
              <a:rPr lang="nl-NL" altLang="nl-NL" sz="1200"/>
              <a:pPr>
                <a:spcBef>
                  <a:spcPct val="0"/>
                </a:spcBef>
              </a:pPr>
              <a:t>4</a:t>
            </a:fld>
            <a:endParaRPr lang="nl-NL" altLang="nl-NL"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23010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88CE3C68-04DB-44A9-A9CC-10C37374DD4A}" type="slidenum">
              <a:rPr lang="nl-NL" altLang="nl-NL" sz="1200"/>
              <a:pPr>
                <a:spcBef>
                  <a:spcPct val="0"/>
                </a:spcBef>
              </a:pPr>
              <a:t>5</a:t>
            </a:fld>
            <a:endParaRPr lang="nl-NL" altLang="nl-NL"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367193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BF097579-F090-4CB5-B4B0-81B2988F0C07}" type="slidenum">
              <a:rPr lang="nl-NL" altLang="nl-NL" sz="1200"/>
              <a:pPr>
                <a:spcBef>
                  <a:spcPct val="0"/>
                </a:spcBef>
              </a:pPr>
              <a:t>6</a:t>
            </a:fld>
            <a:endParaRPr lang="nl-NL" altLang="nl-NL"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392131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14095">
              <a:spcBef>
                <a:spcPct val="50000"/>
              </a:spcBef>
              <a:defRPr sz="2500">
                <a:solidFill>
                  <a:schemeClr val="tx1"/>
                </a:solidFill>
                <a:latin typeface="Arial" panose="020B0604020202020204" pitchFamily="34" charset="0"/>
              </a:defRPr>
            </a:lvl1pPr>
            <a:lvl2pPr marL="746590" indent="-287150" defTabSz="914095">
              <a:spcBef>
                <a:spcPct val="50000"/>
              </a:spcBef>
              <a:defRPr sz="2500">
                <a:solidFill>
                  <a:schemeClr val="tx1"/>
                </a:solidFill>
                <a:latin typeface="Arial" panose="020B0604020202020204" pitchFamily="34" charset="0"/>
              </a:defRPr>
            </a:lvl2pPr>
            <a:lvl3pPr marL="1148601" indent="-229720" defTabSz="914095">
              <a:spcBef>
                <a:spcPct val="50000"/>
              </a:spcBef>
              <a:defRPr sz="2500">
                <a:solidFill>
                  <a:schemeClr val="tx1"/>
                </a:solidFill>
                <a:latin typeface="Arial" panose="020B0604020202020204" pitchFamily="34" charset="0"/>
              </a:defRPr>
            </a:lvl3pPr>
            <a:lvl4pPr marL="1608041" indent="-229720" defTabSz="914095">
              <a:spcBef>
                <a:spcPct val="50000"/>
              </a:spcBef>
              <a:defRPr sz="2500">
                <a:solidFill>
                  <a:schemeClr val="tx1"/>
                </a:solidFill>
                <a:latin typeface="Arial" panose="020B0604020202020204" pitchFamily="34" charset="0"/>
              </a:defRPr>
            </a:lvl4pPr>
            <a:lvl5pPr marL="2067481" indent="-229720" defTabSz="914095">
              <a:spcBef>
                <a:spcPct val="50000"/>
              </a:spcBef>
              <a:defRPr sz="2500">
                <a:solidFill>
                  <a:schemeClr val="tx1"/>
                </a:solidFill>
                <a:latin typeface="Arial" panose="020B0604020202020204" pitchFamily="34" charset="0"/>
              </a:defRPr>
            </a:lvl5pPr>
            <a:lvl6pPr marL="2526922" indent="-229720" defTabSz="914095" eaLnBrk="0" fontAlgn="base" hangingPunct="0">
              <a:spcBef>
                <a:spcPct val="50000"/>
              </a:spcBef>
              <a:spcAft>
                <a:spcPct val="0"/>
              </a:spcAft>
              <a:defRPr sz="2500">
                <a:solidFill>
                  <a:schemeClr val="tx1"/>
                </a:solidFill>
                <a:latin typeface="Arial" panose="020B0604020202020204" pitchFamily="34" charset="0"/>
              </a:defRPr>
            </a:lvl6pPr>
            <a:lvl7pPr marL="2986362" indent="-229720" defTabSz="914095" eaLnBrk="0" fontAlgn="base" hangingPunct="0">
              <a:spcBef>
                <a:spcPct val="50000"/>
              </a:spcBef>
              <a:spcAft>
                <a:spcPct val="0"/>
              </a:spcAft>
              <a:defRPr sz="2500">
                <a:solidFill>
                  <a:schemeClr val="tx1"/>
                </a:solidFill>
                <a:latin typeface="Arial" panose="020B0604020202020204" pitchFamily="34" charset="0"/>
              </a:defRPr>
            </a:lvl7pPr>
            <a:lvl8pPr marL="3445802" indent="-229720" defTabSz="914095" eaLnBrk="0" fontAlgn="base" hangingPunct="0">
              <a:spcBef>
                <a:spcPct val="50000"/>
              </a:spcBef>
              <a:spcAft>
                <a:spcPct val="0"/>
              </a:spcAft>
              <a:defRPr sz="2500">
                <a:solidFill>
                  <a:schemeClr val="tx1"/>
                </a:solidFill>
                <a:latin typeface="Arial" panose="020B0604020202020204" pitchFamily="34" charset="0"/>
              </a:defRPr>
            </a:lvl8pPr>
            <a:lvl9pPr marL="3905242" indent="-229720" defTabSz="914095" eaLnBrk="0" fontAlgn="base" hangingPunct="0">
              <a:spcBef>
                <a:spcPct val="50000"/>
              </a:spcBef>
              <a:spcAft>
                <a:spcPct val="0"/>
              </a:spcAft>
              <a:defRPr sz="2500">
                <a:solidFill>
                  <a:schemeClr val="tx1"/>
                </a:solidFill>
                <a:latin typeface="Arial" panose="020B0604020202020204" pitchFamily="34" charset="0"/>
              </a:defRPr>
            </a:lvl9pPr>
          </a:lstStyle>
          <a:p>
            <a:pPr>
              <a:spcBef>
                <a:spcPct val="0"/>
              </a:spcBef>
            </a:pPr>
            <a:fld id="{748DDA03-27BB-488D-AECF-37D08514A96D}" type="slidenum">
              <a:rPr lang="nl-NL" altLang="nl-NL" sz="1200"/>
              <a:pPr>
                <a:spcBef>
                  <a:spcPct val="0"/>
                </a:spcBef>
              </a:pPr>
              <a:t>7</a:t>
            </a:fld>
            <a:endParaRPr lang="nl-NL" altLang="nl-NL"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nl-NL"/>
          </a:p>
        </p:txBody>
      </p:sp>
    </p:spTree>
    <p:extLst>
      <p:ext uri="{BB962C8B-B14F-4D97-AF65-F5344CB8AC3E}">
        <p14:creationId xmlns:p14="http://schemas.microsoft.com/office/powerpoint/2010/main" val="2920766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pic>
        <p:nvPicPr>
          <p:cNvPr id="8" name="Afbeelding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57263" y="6211888"/>
            <a:ext cx="4303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el 10"/>
          <p:cNvSpPr>
            <a:spLocks noGrp="1"/>
          </p:cNvSpPr>
          <p:nvPr>
            <p:ph type="title"/>
          </p:nvPr>
        </p:nvSpPr>
        <p:spPr>
          <a:xfrm>
            <a:off x="680126" y="2180850"/>
            <a:ext cx="11521440" cy="915645"/>
          </a:xfrm>
        </p:spPr>
        <p:txBody>
          <a:bodyPr>
            <a:noAutofit/>
          </a:bodyPr>
          <a:lstStyle>
            <a:lvl1pPr>
              <a:defRPr sz="5400" b="1">
                <a:solidFill>
                  <a:schemeClr val="tx1">
                    <a:lumMod val="75000"/>
                    <a:lumOff val="25000"/>
                  </a:schemeClr>
                </a:solidFill>
                <a:latin typeface="Calibri Light" panose="020F0302020204030204" pitchFamily="34" charset="0"/>
                <a:cs typeface="Calibri Light" panose="020F0302020204030204" pitchFamily="34" charset="0"/>
              </a:defRPr>
            </a:lvl1pPr>
          </a:lstStyle>
          <a:p>
            <a:r>
              <a:rPr lang="nl-NL"/>
              <a:t>Klik om de stijl te bewerken</a:t>
            </a:r>
            <a:endParaRPr lang="nl-NL" dirty="0"/>
          </a:p>
        </p:txBody>
      </p:sp>
      <p:sp>
        <p:nvSpPr>
          <p:cNvPr id="15" name="Tijdelijke aanduiding voor tekst 14"/>
          <p:cNvSpPr>
            <a:spLocks noGrp="1"/>
          </p:cNvSpPr>
          <p:nvPr>
            <p:ph type="body" sz="quarter" idx="10"/>
          </p:nvPr>
        </p:nvSpPr>
        <p:spPr>
          <a:xfrm>
            <a:off x="700048" y="3481023"/>
            <a:ext cx="11501518" cy="700092"/>
          </a:xfrm>
        </p:spPr>
        <p:txBody>
          <a:bodyPr>
            <a:noAutofit/>
          </a:bodyPr>
          <a:lstStyle>
            <a:lvl1pPr algn="ctr">
              <a:defRPr sz="3200" i="1">
                <a:solidFill>
                  <a:schemeClr val="tx1">
                    <a:lumMod val="75000"/>
                    <a:lumOff val="25000"/>
                  </a:schemeClr>
                </a:solidFill>
                <a:latin typeface="Calibri Light" panose="020F0302020204030204" pitchFamily="34" charset="0"/>
                <a:cs typeface="Calibri Light" panose="020F0302020204030204" pitchFamily="34" charset="0"/>
              </a:defRPr>
            </a:lvl1pPr>
          </a:lstStyle>
          <a:p>
            <a:pPr lvl="0"/>
            <a:r>
              <a:rPr lang="nl-NL" noProof="0"/>
              <a:t>Klik om de modelstijlen te bewerken</a:t>
            </a:r>
          </a:p>
        </p:txBody>
      </p:sp>
      <p:sp>
        <p:nvSpPr>
          <p:cNvPr id="19" name="Tijdelijke aanduiding voor tekst 16"/>
          <p:cNvSpPr>
            <a:spLocks noGrp="1"/>
          </p:cNvSpPr>
          <p:nvPr>
            <p:ph type="body" sz="quarter" idx="13"/>
          </p:nvPr>
        </p:nvSpPr>
        <p:spPr>
          <a:xfrm>
            <a:off x="8093675" y="6038350"/>
            <a:ext cx="3682314" cy="584872"/>
          </a:xfrm>
        </p:spPr>
        <p:txBody>
          <a:bodyPr>
            <a:noAutofit/>
          </a:bodyPr>
          <a:lstStyle>
            <a:lvl1pPr algn="l">
              <a:defRPr sz="3200" b="0" i="1">
                <a:solidFill>
                  <a:schemeClr val="tx1">
                    <a:lumMod val="75000"/>
                    <a:lumOff val="25000"/>
                  </a:schemeClr>
                </a:solidFill>
                <a:latin typeface="Calibri" panose="020F0502020204030204" pitchFamily="34" charset="0"/>
              </a:defRPr>
            </a:lvl1pPr>
          </a:lstStyle>
          <a:p>
            <a:pPr lvl="0"/>
            <a:r>
              <a:rPr lang="nl-NL" noProof="0"/>
              <a:t>Klik om de modelstijlen te bewerken</a:t>
            </a:r>
          </a:p>
        </p:txBody>
      </p:sp>
      <p:sp>
        <p:nvSpPr>
          <p:cNvPr id="6" name="Tijdelijke aanduiding voor tekst 16"/>
          <p:cNvSpPr>
            <a:spLocks noGrp="1"/>
          </p:cNvSpPr>
          <p:nvPr>
            <p:ph type="body" sz="quarter" idx="14"/>
          </p:nvPr>
        </p:nvSpPr>
        <p:spPr>
          <a:xfrm>
            <a:off x="8093674" y="6858015"/>
            <a:ext cx="3682314" cy="584872"/>
          </a:xfrm>
        </p:spPr>
        <p:txBody>
          <a:bodyPr>
            <a:noAutofit/>
          </a:bodyPr>
          <a:lstStyle>
            <a:lvl1pPr algn="l">
              <a:defRPr sz="3200" b="0" i="1">
                <a:solidFill>
                  <a:schemeClr val="tx1">
                    <a:lumMod val="75000"/>
                    <a:lumOff val="25000"/>
                  </a:schemeClr>
                </a:solidFill>
                <a:latin typeface="Calibri" panose="020F0502020204030204" pitchFamily="34" charset="0"/>
              </a:defRPr>
            </a:lvl1pPr>
          </a:lstStyle>
          <a:p>
            <a:pPr lvl="0"/>
            <a:r>
              <a:rPr lang="nl-NL" noProof="0"/>
              <a:t>Klik om de modelstijlen te bewerken</a:t>
            </a:r>
          </a:p>
        </p:txBody>
      </p:sp>
      <p:sp>
        <p:nvSpPr>
          <p:cNvPr id="7" name="Tijdelijke aanduiding voor tekst 16"/>
          <p:cNvSpPr>
            <a:spLocks noGrp="1"/>
          </p:cNvSpPr>
          <p:nvPr>
            <p:ph type="body" sz="quarter" idx="15"/>
          </p:nvPr>
        </p:nvSpPr>
        <p:spPr>
          <a:xfrm>
            <a:off x="8093673" y="7677680"/>
            <a:ext cx="3682314" cy="584872"/>
          </a:xfrm>
        </p:spPr>
        <p:txBody>
          <a:bodyPr>
            <a:noAutofit/>
          </a:bodyPr>
          <a:lstStyle>
            <a:lvl1pPr algn="l">
              <a:defRPr sz="3200" b="0" i="1">
                <a:solidFill>
                  <a:schemeClr val="tx1">
                    <a:lumMod val="75000"/>
                    <a:lumOff val="25000"/>
                  </a:schemeClr>
                </a:solidFill>
                <a:latin typeface="Calibri" panose="020F0502020204030204" pitchFamily="34" charset="0"/>
              </a:defRPr>
            </a:lvl1pPr>
          </a:lstStyle>
          <a:p>
            <a:pPr lvl="0"/>
            <a:r>
              <a:rPr lang="nl-NL" noProof="0"/>
              <a:t>Klik om de modelstijlen te bewerken</a:t>
            </a:r>
          </a:p>
        </p:txBody>
      </p:sp>
    </p:spTree>
    <p:extLst>
      <p:ext uri="{BB962C8B-B14F-4D97-AF65-F5344CB8AC3E}">
        <p14:creationId xmlns:p14="http://schemas.microsoft.com/office/powerpoint/2010/main" val="344710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 en object">
    <p:spTree>
      <p:nvGrpSpPr>
        <p:cNvPr id="1" name=""/>
        <p:cNvGrpSpPr/>
        <p:nvPr/>
      </p:nvGrpSpPr>
      <p:grpSpPr>
        <a:xfrm>
          <a:off x="0" y="0"/>
          <a:ext cx="0" cy="0"/>
          <a:chOff x="0" y="0"/>
          <a:chExt cx="0" cy="0"/>
        </a:xfrm>
      </p:grpSpPr>
      <p:pic>
        <p:nvPicPr>
          <p:cNvPr id="3" name="Picture 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03050" y="8872538"/>
            <a:ext cx="7032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ndertitel 2"/>
          <p:cNvSpPr txBox="1">
            <a:spLocks/>
          </p:cNvSpPr>
          <p:nvPr userDrawn="1"/>
        </p:nvSpPr>
        <p:spPr>
          <a:xfrm>
            <a:off x="5354638" y="9036050"/>
            <a:ext cx="1900237" cy="300038"/>
          </a:xfrm>
          <a:prstGeom prst="rect">
            <a:avLst/>
          </a:prstGeom>
        </p:spPr>
        <p:txBody>
          <a:bodyPr lIns="128016" tIns="64008" rIns="128016" bIns="64008"/>
          <a:lstStyle>
            <a:lvl1pPr marL="0" indent="0" algn="ctr">
              <a:buNone/>
              <a:defRPr sz="28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defTabSz="1280160" eaLnBrk="1" fontAlgn="auto" hangingPunct="1">
              <a:spcBef>
                <a:spcPct val="20000"/>
              </a:spcBef>
              <a:spcAft>
                <a:spcPts val="0"/>
              </a:spcAft>
              <a:buFont typeface="Arial" pitchFamily="34" charset="0"/>
              <a:buNone/>
              <a:defRPr/>
            </a:pPr>
            <a:r>
              <a:rPr lang="nl-NL" sz="1680" dirty="0">
                <a:solidFill>
                  <a:schemeClr val="tx1">
                    <a:lumMod val="75000"/>
                    <a:lumOff val="25000"/>
                  </a:schemeClr>
                </a:solidFill>
                <a:latin typeface="Calibri Light" panose="020F0302020204030204" pitchFamily="34" charset="0"/>
                <a:cs typeface="Calibri Light" panose="020F0302020204030204" pitchFamily="34" charset="0"/>
              </a:rPr>
              <a:t>pagina</a:t>
            </a:r>
            <a:r>
              <a:rPr lang="en-US" sz="1680" dirty="0">
                <a:solidFill>
                  <a:schemeClr val="tx1">
                    <a:lumMod val="75000"/>
                    <a:lumOff val="25000"/>
                  </a:schemeClr>
                </a:solidFill>
                <a:latin typeface="Calibri Light" panose="020F0302020204030204" pitchFamily="34" charset="0"/>
                <a:cs typeface="Calibri Light" panose="020F0302020204030204" pitchFamily="34" charset="0"/>
              </a:rPr>
              <a:t> </a:t>
            </a:r>
            <a:fld id="{10F699D4-195E-45FE-B7BF-7303BFA6D4B7}" type="slidenum">
              <a:rPr lang="en-US" sz="1680" smtClean="0">
                <a:solidFill>
                  <a:schemeClr val="tx1">
                    <a:lumMod val="75000"/>
                    <a:lumOff val="25000"/>
                  </a:schemeClr>
                </a:solidFill>
                <a:latin typeface="Calibri Light" panose="020F0302020204030204" pitchFamily="34" charset="0"/>
                <a:cs typeface="Calibri Light" panose="020F0302020204030204" pitchFamily="34" charset="0"/>
              </a:rPr>
              <a:pPr defTabSz="1280160" eaLnBrk="1" fontAlgn="auto" hangingPunct="1">
                <a:spcBef>
                  <a:spcPct val="20000"/>
                </a:spcBef>
                <a:spcAft>
                  <a:spcPts val="0"/>
                </a:spcAft>
                <a:buFont typeface="Arial" pitchFamily="34" charset="0"/>
                <a:buNone/>
                <a:defRPr/>
              </a:pPr>
              <a:t>‹nr.›</a:t>
            </a:fld>
            <a:r>
              <a:rPr lang="en-US" sz="1680" dirty="0">
                <a:solidFill>
                  <a:schemeClr val="tx1">
                    <a:lumMod val="75000"/>
                    <a:lumOff val="25000"/>
                  </a:schemeClr>
                </a:solidFill>
                <a:latin typeface="Calibri Light" panose="020F0302020204030204" pitchFamily="34" charset="0"/>
                <a:cs typeface="Calibri Light" panose="020F0302020204030204" pitchFamily="34" charset="0"/>
              </a:rPr>
              <a:t> </a:t>
            </a:r>
            <a:endParaRPr lang="nl-NL" sz="1680" dirty="0">
              <a:solidFill>
                <a:schemeClr val="tx1">
                  <a:lumMod val="75000"/>
                  <a:lumOff val="25000"/>
                </a:schemeClr>
              </a:solidFill>
              <a:latin typeface="Calibri Light" panose="020F0302020204030204" pitchFamily="34" charset="0"/>
              <a:cs typeface="Calibri Light" panose="020F0302020204030204" pitchFamily="34" charset="0"/>
            </a:endParaRPr>
          </a:p>
        </p:txBody>
      </p:sp>
      <p:pic>
        <p:nvPicPr>
          <p:cNvPr id="5" name="Afbeelding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2425" y="8531225"/>
            <a:ext cx="1354138"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echte verbindingslijn 5"/>
          <p:cNvCxnSpPr/>
          <p:nvPr userDrawn="1"/>
        </p:nvCxnSpPr>
        <p:spPr>
          <a:xfrm flipH="1">
            <a:off x="955675" y="9004300"/>
            <a:ext cx="10698163" cy="0"/>
          </a:xfrm>
          <a:prstGeom prst="line">
            <a:avLst/>
          </a:prstGeom>
          <a:ln w="1714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640080" y="384493"/>
            <a:ext cx="11561486" cy="715618"/>
          </a:xfrm>
        </p:spPr>
        <p:txBody>
          <a:bodyPr>
            <a:noAutofit/>
          </a:bodyPr>
          <a:lstStyle>
            <a:lvl1pPr algn="l">
              <a:tabLst>
                <a:tab pos="9541193" algn="l"/>
              </a:tabLst>
              <a:defRPr sz="2400" baseline="0">
                <a:solidFill>
                  <a:schemeClr val="tx1">
                    <a:lumMod val="75000"/>
                    <a:lumOff val="25000"/>
                  </a:schemeClr>
                </a:solidFill>
                <a:latin typeface="Calibri Light" panose="020F0302020204030204" pitchFamily="34" charset="0"/>
                <a:cs typeface="Calibri Light" panose="020F0302020204030204" pitchFamily="34" charset="0"/>
              </a:defRPr>
            </a:lvl1pPr>
          </a:lstStyle>
          <a:p>
            <a:r>
              <a:rPr lang="nl-NL" dirty="0"/>
              <a:t>Klik om de stijl te bewerken</a:t>
            </a:r>
          </a:p>
        </p:txBody>
      </p:sp>
    </p:spTree>
    <p:extLst>
      <p:ext uri="{BB962C8B-B14F-4D97-AF65-F5344CB8AC3E}">
        <p14:creationId xmlns:p14="http://schemas.microsoft.com/office/powerpoint/2010/main" val="22909088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9763" y="384175"/>
            <a:ext cx="11522075" cy="915988"/>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639763" y="1700213"/>
            <a:ext cx="11522075" cy="687705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p:txBody>
      </p:sp>
    </p:spTree>
  </p:cSld>
  <p:clrMap bg1="lt1" tx1="dk1" bg2="lt2" tx2="dk2" accent1="accent1" accent2="accent2" accent3="accent3" accent4="accent4" accent5="accent5" accent6="accent6" hlink="hlink" folHlink="folHlink"/>
  <p:sldLayoutIdLst>
    <p:sldLayoutId id="2147483675" r:id="rId1"/>
    <p:sldLayoutId id="2147483677" r:id="rId2"/>
  </p:sldLayoutIdLst>
  <p:hf hdr="0" ftr="0" dt="0"/>
  <p:txStyles>
    <p:titleStyle>
      <a:lvl1pPr algn="ctr" defTabSz="1279525" rtl="0" fontAlgn="base">
        <a:spcBef>
          <a:spcPct val="0"/>
        </a:spcBef>
        <a:spcAft>
          <a:spcPct val="0"/>
        </a:spcAft>
        <a:defRPr sz="3900" kern="1200">
          <a:solidFill>
            <a:srgbClr val="404040"/>
          </a:solidFill>
          <a:latin typeface="+mj-lt"/>
          <a:ea typeface="+mj-ea"/>
          <a:cs typeface="+mj-cs"/>
        </a:defRPr>
      </a:lvl1pPr>
      <a:lvl2pPr algn="ctr" defTabSz="1279525" rtl="0" fontAlgn="base">
        <a:spcBef>
          <a:spcPct val="0"/>
        </a:spcBef>
        <a:spcAft>
          <a:spcPct val="0"/>
        </a:spcAft>
        <a:defRPr sz="3900">
          <a:solidFill>
            <a:srgbClr val="404040"/>
          </a:solidFill>
          <a:latin typeface="Calibri" panose="020F0502020204030204" pitchFamily="34" charset="0"/>
        </a:defRPr>
      </a:lvl2pPr>
      <a:lvl3pPr algn="ctr" defTabSz="1279525" rtl="0" fontAlgn="base">
        <a:spcBef>
          <a:spcPct val="0"/>
        </a:spcBef>
        <a:spcAft>
          <a:spcPct val="0"/>
        </a:spcAft>
        <a:defRPr sz="3900">
          <a:solidFill>
            <a:srgbClr val="404040"/>
          </a:solidFill>
          <a:latin typeface="Calibri" panose="020F0502020204030204" pitchFamily="34" charset="0"/>
        </a:defRPr>
      </a:lvl3pPr>
      <a:lvl4pPr algn="ctr" defTabSz="1279525" rtl="0" fontAlgn="base">
        <a:spcBef>
          <a:spcPct val="0"/>
        </a:spcBef>
        <a:spcAft>
          <a:spcPct val="0"/>
        </a:spcAft>
        <a:defRPr sz="3900">
          <a:solidFill>
            <a:srgbClr val="404040"/>
          </a:solidFill>
          <a:latin typeface="Calibri" panose="020F0502020204030204" pitchFamily="34" charset="0"/>
        </a:defRPr>
      </a:lvl4pPr>
      <a:lvl5pPr algn="ctr" defTabSz="1279525" rtl="0" fontAlgn="base">
        <a:spcBef>
          <a:spcPct val="0"/>
        </a:spcBef>
        <a:spcAft>
          <a:spcPct val="0"/>
        </a:spcAft>
        <a:defRPr sz="3900">
          <a:solidFill>
            <a:srgbClr val="404040"/>
          </a:solidFill>
          <a:latin typeface="Calibri" panose="020F0502020204030204" pitchFamily="34" charset="0"/>
        </a:defRPr>
      </a:lvl5pPr>
      <a:lvl6pPr marL="457200" algn="ctr" defTabSz="1279525" rtl="0" fontAlgn="base">
        <a:spcBef>
          <a:spcPct val="0"/>
        </a:spcBef>
        <a:spcAft>
          <a:spcPct val="0"/>
        </a:spcAft>
        <a:defRPr sz="3900">
          <a:solidFill>
            <a:srgbClr val="404040"/>
          </a:solidFill>
          <a:latin typeface="Calibri" panose="020F0502020204030204" pitchFamily="34" charset="0"/>
        </a:defRPr>
      </a:lvl6pPr>
      <a:lvl7pPr marL="914400" algn="ctr" defTabSz="1279525" rtl="0" fontAlgn="base">
        <a:spcBef>
          <a:spcPct val="0"/>
        </a:spcBef>
        <a:spcAft>
          <a:spcPct val="0"/>
        </a:spcAft>
        <a:defRPr sz="3900">
          <a:solidFill>
            <a:srgbClr val="404040"/>
          </a:solidFill>
          <a:latin typeface="Calibri" panose="020F0502020204030204" pitchFamily="34" charset="0"/>
        </a:defRPr>
      </a:lvl7pPr>
      <a:lvl8pPr marL="1371600" algn="ctr" defTabSz="1279525" rtl="0" fontAlgn="base">
        <a:spcBef>
          <a:spcPct val="0"/>
        </a:spcBef>
        <a:spcAft>
          <a:spcPct val="0"/>
        </a:spcAft>
        <a:defRPr sz="3900">
          <a:solidFill>
            <a:srgbClr val="404040"/>
          </a:solidFill>
          <a:latin typeface="Calibri" panose="020F0502020204030204" pitchFamily="34" charset="0"/>
        </a:defRPr>
      </a:lvl8pPr>
      <a:lvl9pPr marL="1828800" algn="ctr" defTabSz="1279525" rtl="0" fontAlgn="base">
        <a:spcBef>
          <a:spcPct val="0"/>
        </a:spcBef>
        <a:spcAft>
          <a:spcPct val="0"/>
        </a:spcAft>
        <a:defRPr sz="3900">
          <a:solidFill>
            <a:srgbClr val="404040"/>
          </a:solidFill>
          <a:latin typeface="Calibri" panose="020F0502020204030204" pitchFamily="34" charset="0"/>
        </a:defRPr>
      </a:lvl9pPr>
    </p:titleStyle>
    <p:bodyStyle>
      <a:lvl1pPr marL="479425" indent="-479425" algn="l" defTabSz="1279525" rtl="0" fontAlgn="base">
        <a:spcBef>
          <a:spcPct val="20000"/>
        </a:spcBef>
        <a:spcAft>
          <a:spcPct val="0"/>
        </a:spcAft>
        <a:buFont typeface="Arial" panose="020B0604020202020204" pitchFamily="34" charset="0"/>
        <a:defRPr sz="2500" kern="1200">
          <a:solidFill>
            <a:srgbClr val="404040"/>
          </a:solidFill>
          <a:latin typeface="+mn-lt"/>
          <a:ea typeface="+mn-ea"/>
          <a:cs typeface="+mn-cs"/>
        </a:defRPr>
      </a:lvl1pPr>
      <a:lvl2pPr marL="623888" indent="-379413" algn="l" defTabSz="1279525" rtl="0" fontAlgn="base">
        <a:spcBef>
          <a:spcPct val="20000"/>
        </a:spcBef>
        <a:spcAft>
          <a:spcPct val="0"/>
        </a:spcAft>
        <a:buFont typeface="Wingdings" panose="05000000000000000000" pitchFamily="2" charset="2"/>
        <a:buChar char="Ø"/>
        <a:defRPr sz="2200" kern="1200">
          <a:solidFill>
            <a:srgbClr val="404040"/>
          </a:solidFill>
          <a:latin typeface="+mn-lt"/>
          <a:ea typeface="+mn-ea"/>
          <a:cs typeface="+mn-cs"/>
        </a:defRPr>
      </a:lvl2pPr>
      <a:lvl3pPr marL="1006475" indent="-381000" algn="l" defTabSz="1279525" rtl="0" fontAlgn="base">
        <a:spcBef>
          <a:spcPct val="20000"/>
        </a:spcBef>
        <a:spcAft>
          <a:spcPct val="0"/>
        </a:spcAft>
        <a:buFont typeface="Wingdings" panose="05000000000000000000" pitchFamily="2" charset="2"/>
        <a:buChar char="q"/>
        <a:defRPr sz="1900" kern="1200">
          <a:solidFill>
            <a:srgbClr val="404040"/>
          </a:solidFill>
          <a:latin typeface="+mn-lt"/>
          <a:ea typeface="+mn-ea"/>
          <a:cs typeface="+mn-cs"/>
        </a:defRPr>
      </a:lvl3pPr>
      <a:lvl4pPr marL="2239963" indent="-319088" algn="l" defTabSz="1279525" rtl="0" fontAlgn="base">
        <a:spcBef>
          <a:spcPct val="20000"/>
        </a:spcBef>
        <a:spcAft>
          <a:spcPct val="0"/>
        </a:spcAft>
        <a:buFont typeface="Arial" panose="020B0604020202020204" pitchFamily="34" charset="0"/>
        <a:buChar char="–"/>
        <a:defRPr sz="2800" kern="1200">
          <a:solidFill>
            <a:srgbClr val="404040"/>
          </a:solidFill>
          <a:latin typeface="+mn-lt"/>
          <a:ea typeface="+mn-ea"/>
          <a:cs typeface="+mn-cs"/>
        </a:defRPr>
      </a:lvl4pPr>
      <a:lvl5pPr marL="2879725" indent="-319088" algn="l" defTabSz="1279525" rtl="0" fontAlgn="base">
        <a:spcBef>
          <a:spcPct val="20000"/>
        </a:spcBef>
        <a:spcAft>
          <a:spcPct val="0"/>
        </a:spcAft>
        <a:buFont typeface="Arial" panose="020B0604020202020204" pitchFamily="34" charset="0"/>
        <a:buChar char="»"/>
        <a:defRPr sz="2800" kern="1200">
          <a:solidFill>
            <a:srgbClr val="404040"/>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nl-NL"/>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body" sz="quarter" idx="10"/>
          </p:nvPr>
        </p:nvSpPr>
        <p:spPr bwMode="auto">
          <a:xfrm>
            <a:off x="700088" y="3481388"/>
            <a:ext cx="11501437" cy="700087"/>
          </a:xfrm>
        </p:spPr>
        <p:txBody>
          <a:bodyPr wrap="square" numCol="1" anchor="t" anchorCtr="0" compatLnSpc="1">
            <a:prstTxWarp prst="textNoShape">
              <a:avLst/>
            </a:prstTxWarp>
          </a:bodyPr>
          <a:lstStyle/>
          <a:p>
            <a:pPr marL="0" indent="0"/>
            <a:endParaRPr lang="en-GB" altLang="nl-NL">
              <a:latin typeface="Calibri Light" panose="020F0302020204030204" pitchFamily="34" charset="0"/>
              <a:cs typeface="Calibri Light" panose="020F0302020204030204" pitchFamily="34" charset="0"/>
            </a:endParaRPr>
          </a:p>
        </p:txBody>
      </p:sp>
      <p:sp>
        <p:nvSpPr>
          <p:cNvPr id="10243" name="Tijdelijke aanduiding voor tekst 1"/>
          <p:cNvSpPr>
            <a:spLocks noGrp="1"/>
          </p:cNvSpPr>
          <p:nvPr>
            <p:ph type="body" sz="quarter" idx="13"/>
          </p:nvPr>
        </p:nvSpPr>
        <p:spPr bwMode="auto">
          <a:xfrm>
            <a:off x="7842554" y="6364527"/>
            <a:ext cx="3683000" cy="584200"/>
          </a:xfrm>
        </p:spPr>
        <p:txBody>
          <a:bodyPr wrap="square" numCol="1" anchor="t" anchorCtr="0" compatLnSpc="1">
            <a:prstTxWarp prst="textNoShape">
              <a:avLst/>
            </a:prstTxWarp>
          </a:bodyPr>
          <a:lstStyle/>
          <a:p>
            <a:pPr marL="0" indent="0"/>
            <a:r>
              <a:rPr lang="nl-NL" altLang="nl-NL" sz="2400" dirty="0">
                <a:solidFill>
                  <a:srgbClr val="FF0000"/>
                </a:solidFill>
                <a:latin typeface="Calibri Light" panose="020F0302020204030204" pitchFamily="34" charset="0"/>
                <a:cs typeface="Calibri Light" panose="020F0302020204030204" pitchFamily="34" charset="0"/>
              </a:rPr>
              <a:t>Kandidaat Lean GreenBelt</a:t>
            </a:r>
          </a:p>
        </p:txBody>
      </p:sp>
      <p:sp>
        <p:nvSpPr>
          <p:cNvPr id="10244" name="Titel 2"/>
          <p:cNvSpPr>
            <a:spLocks noGrp="1"/>
          </p:cNvSpPr>
          <p:nvPr>
            <p:ph type="title"/>
          </p:nvPr>
        </p:nvSpPr>
        <p:spPr bwMode="auto">
          <a:xfrm>
            <a:off x="679450" y="2181225"/>
            <a:ext cx="11522075" cy="915988"/>
          </a:xfrm>
        </p:spPr>
        <p:txBody>
          <a:bodyPr wrap="square" numCol="1" anchorCtr="0" compatLnSpc="1">
            <a:prstTxWarp prst="textNoShape">
              <a:avLst/>
            </a:prstTxWarp>
          </a:bodyPr>
          <a:lstStyle/>
          <a:p>
            <a:endParaRPr lang="nl-NL" altLang="nl-NL" dirty="0">
              <a:latin typeface="Calibri Light" panose="020F0302020204030204" pitchFamily="34" charset="0"/>
              <a:cs typeface="Calibri Light" panose="020F0302020204030204" pitchFamily="34" charset="0"/>
            </a:endParaRPr>
          </a:p>
        </p:txBody>
      </p:sp>
      <p:sp>
        <p:nvSpPr>
          <p:cNvPr id="10245" name="Tijdelijke aanduiding voor tekst 16"/>
          <p:cNvSpPr>
            <a:spLocks noGrp="1"/>
          </p:cNvSpPr>
          <p:nvPr>
            <p:ph type="body" sz="quarter" idx="14"/>
          </p:nvPr>
        </p:nvSpPr>
        <p:spPr bwMode="auto">
          <a:xfrm>
            <a:off x="7842554" y="6948727"/>
            <a:ext cx="3683000" cy="584200"/>
          </a:xfrm>
        </p:spPr>
        <p:txBody>
          <a:bodyPr wrap="square" numCol="1" anchor="t" anchorCtr="0" compatLnSpc="1">
            <a:prstTxWarp prst="textNoShape">
              <a:avLst/>
            </a:prstTxWarp>
          </a:bodyPr>
          <a:lstStyle/>
          <a:p>
            <a:pPr marL="0" indent="0"/>
            <a:r>
              <a:rPr lang="nl-NL" altLang="nl-NL" sz="2400" dirty="0">
                <a:solidFill>
                  <a:srgbClr val="FF0000"/>
                </a:solidFill>
                <a:latin typeface="Calibri Light" panose="020F0302020204030204" pitchFamily="34" charset="0"/>
                <a:cs typeface="Calibri Light" panose="020F0302020204030204" pitchFamily="34" charset="0"/>
              </a:rPr>
              <a:t>Opdrachtgever</a:t>
            </a:r>
          </a:p>
        </p:txBody>
      </p:sp>
      <p:sp>
        <p:nvSpPr>
          <p:cNvPr id="10246" name="Tijdelijke aanduiding voor tekst 16"/>
          <p:cNvSpPr>
            <a:spLocks noGrp="1"/>
          </p:cNvSpPr>
          <p:nvPr>
            <p:ph type="body" sz="quarter" idx="15"/>
          </p:nvPr>
        </p:nvSpPr>
        <p:spPr bwMode="auto">
          <a:xfrm>
            <a:off x="7842554" y="7532927"/>
            <a:ext cx="3683000" cy="585788"/>
          </a:xfrm>
        </p:spPr>
        <p:txBody>
          <a:bodyPr wrap="square" numCol="1" anchor="t" anchorCtr="0" compatLnSpc="1">
            <a:prstTxWarp prst="textNoShape">
              <a:avLst/>
            </a:prstTxWarp>
          </a:bodyPr>
          <a:lstStyle/>
          <a:p>
            <a:pPr marL="0" indent="0"/>
            <a:r>
              <a:rPr lang="nl-NL" altLang="nl-NL" sz="2400" dirty="0">
                <a:solidFill>
                  <a:srgbClr val="FF0000"/>
                </a:solidFill>
                <a:latin typeface="Calibri Light" panose="020F0302020204030204" pitchFamily="34" charset="0"/>
                <a:cs typeface="Calibri Light" panose="020F0302020204030204" pitchFamily="34" charset="0"/>
              </a:rPr>
              <a:t>Proceseigenaar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8061" y="1037334"/>
            <a:ext cx="6696075" cy="1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Aanleiding en achtergrond</a:t>
            </a:r>
          </a:p>
          <a:p>
            <a:pPr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aan wat de relevantie van het probleem voor de organisatie is. Geef aan wat de potentiele besparing is!</a:t>
            </a:r>
          </a:p>
        </p:txBody>
      </p:sp>
      <p:sp>
        <p:nvSpPr>
          <p:cNvPr id="13317" name="Text Box 5"/>
          <p:cNvSpPr txBox="1">
            <a:spLocks noChangeArrowheads="1"/>
          </p:cNvSpPr>
          <p:nvPr/>
        </p:nvSpPr>
        <p:spPr bwMode="auto">
          <a:xfrm>
            <a:off x="329648" y="2575621"/>
            <a:ext cx="6653213" cy="1646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Probleembeschrijving</a:t>
            </a:r>
          </a:p>
          <a:p>
            <a:pPr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aan wat fout gaat in het proces. Wees concreet en onderbouw zoveel mogelijk met feiten, die antwoord geven op de vraag wat fout gaat in het proces. Vermeld de bron(</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nen</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waarop je je uitspraken baseert. Let op: nog geen oorzaken van de fout of oplossingen.</a:t>
            </a:r>
          </a:p>
        </p:txBody>
      </p:sp>
      <p:sp>
        <p:nvSpPr>
          <p:cNvPr id="13318" name="Text Box 6"/>
          <p:cNvSpPr txBox="1">
            <a:spLocks noChangeArrowheads="1"/>
          </p:cNvSpPr>
          <p:nvPr/>
        </p:nvSpPr>
        <p:spPr bwMode="auto">
          <a:xfrm>
            <a:off x="307423" y="4525071"/>
            <a:ext cx="6902450" cy="1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Doelstelling</a:t>
            </a:r>
          </a:p>
          <a:p>
            <a:pPr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is de norm die gesteld wordt aan het proces. Geef aan tot welk niveau verbetering gewenst is. Let op: we doen alleen Lean projecten als we een duidelijke impact kunnen maken.</a:t>
            </a:r>
          </a:p>
        </p:txBody>
      </p:sp>
      <p:sp>
        <p:nvSpPr>
          <p:cNvPr id="13319" name="Text Box 7"/>
          <p:cNvSpPr txBox="1">
            <a:spLocks noChangeArrowheads="1"/>
          </p:cNvSpPr>
          <p:nvPr/>
        </p:nvSpPr>
        <p:spPr bwMode="auto">
          <a:xfrm>
            <a:off x="7473398" y="945259"/>
            <a:ext cx="5118100" cy="150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714375" indent="-71437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Scope (In </a:t>
            </a:r>
            <a:r>
              <a:rPr lang="nl-NL" altLang="nl-NL" sz="1800" b="1" u="sng" dirty="0" err="1">
                <a:solidFill>
                  <a:schemeClr val="tx1">
                    <a:lumMod val="75000"/>
                    <a:lumOff val="25000"/>
                  </a:schemeClr>
                </a:solidFill>
                <a:latin typeface="Calibri Light" panose="020F0302020204030204" pitchFamily="34" charset="0"/>
                <a:cs typeface="Calibri Light" panose="020F0302020204030204" pitchFamily="34" charset="0"/>
              </a:rPr>
              <a:t>and</a:t>
            </a:r>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 Out)</a:t>
            </a:r>
          </a:p>
          <a:p>
            <a:pPr algn="just" eaLnBrk="1" hangingPunct="1"/>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In: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Specificeer exact waar je aan gaat werken. Richt je op 1 vraagstuk.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Don’t</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boil</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the</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ocean</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a:t>
            </a:r>
          </a:p>
          <a:p>
            <a:pPr algn="just" eaLnBrk="1" hangingPunct="1"/>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Out: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ga je in dit project niet aanpakken?</a:t>
            </a:r>
          </a:p>
        </p:txBody>
      </p:sp>
      <p:sp>
        <p:nvSpPr>
          <p:cNvPr id="13320" name="Text Box 8"/>
          <p:cNvSpPr txBox="1">
            <a:spLocks noChangeArrowheads="1"/>
          </p:cNvSpPr>
          <p:nvPr/>
        </p:nvSpPr>
        <p:spPr bwMode="auto">
          <a:xfrm>
            <a:off x="7473398" y="4536044"/>
            <a:ext cx="5314950" cy="1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Opbrengsten van het project:</a:t>
            </a:r>
          </a:p>
          <a:p>
            <a:pPr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de financiële impact van je project aan! Je kan in het begin volstaan met een algemene berekening, die je later, na de Measure fase, aanscherpt.</a:t>
            </a:r>
          </a:p>
        </p:txBody>
      </p:sp>
      <p:sp>
        <p:nvSpPr>
          <p:cNvPr id="13321" name="Text Box 9"/>
          <p:cNvSpPr txBox="1">
            <a:spLocks noChangeArrowheads="1"/>
          </p:cNvSpPr>
          <p:nvPr/>
        </p:nvSpPr>
        <p:spPr bwMode="auto">
          <a:xfrm>
            <a:off x="7473398" y="6819972"/>
            <a:ext cx="4879975" cy="178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1260475" indent="-126047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en-US"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Milestones / Key deliverables:</a:t>
            </a:r>
          </a:p>
          <a:p>
            <a:pPr eaLnBrk="1" hangingPunct="1">
              <a:spcBef>
                <a:spcPct val="0"/>
              </a:spcBef>
            </a:pPr>
            <a:r>
              <a:rPr lang="en-US" altLang="nl-NL" sz="1800" dirty="0">
                <a:solidFill>
                  <a:schemeClr val="tx1">
                    <a:lumMod val="75000"/>
                    <a:lumOff val="25000"/>
                  </a:schemeClr>
                </a:solidFill>
                <a:latin typeface="Calibri Light" panose="020F0302020204030204" pitchFamily="34" charset="0"/>
                <a:cs typeface="Calibri Light" panose="020F0302020204030204" pitchFamily="34" charset="0"/>
              </a:rPr>
              <a:t>Define:	</a:t>
            </a:r>
          </a:p>
          <a:p>
            <a:pPr eaLnBrk="1" hangingPunct="1">
              <a:spcBef>
                <a:spcPct val="0"/>
              </a:spcBef>
            </a:pPr>
            <a:r>
              <a:rPr lang="en-US" altLang="nl-NL" sz="1800" dirty="0">
                <a:solidFill>
                  <a:schemeClr val="tx1">
                    <a:lumMod val="75000"/>
                    <a:lumOff val="25000"/>
                  </a:schemeClr>
                </a:solidFill>
                <a:latin typeface="Calibri Light" panose="020F0302020204030204" pitchFamily="34" charset="0"/>
                <a:cs typeface="Calibri Light" panose="020F0302020204030204" pitchFamily="34" charset="0"/>
              </a:rPr>
              <a:t>Measure:	</a:t>
            </a:r>
          </a:p>
          <a:p>
            <a:pPr eaLnBrk="1" hangingPunct="1">
              <a:spcBef>
                <a:spcPct val="0"/>
              </a:spcBef>
            </a:pPr>
            <a:r>
              <a:rPr lang="en-US" altLang="nl-NL" sz="1800" dirty="0">
                <a:solidFill>
                  <a:schemeClr val="tx1">
                    <a:lumMod val="75000"/>
                    <a:lumOff val="25000"/>
                  </a:schemeClr>
                </a:solidFill>
                <a:latin typeface="Calibri Light" panose="020F0302020204030204" pitchFamily="34" charset="0"/>
                <a:cs typeface="Calibri Light" panose="020F0302020204030204" pitchFamily="34" charset="0"/>
              </a:rPr>
              <a:t>Analyze:	</a:t>
            </a:r>
          </a:p>
          <a:p>
            <a:pPr eaLnBrk="1" hangingPunct="1">
              <a:spcBef>
                <a:spcPct val="0"/>
              </a:spcBef>
            </a:pPr>
            <a:r>
              <a:rPr lang="en-US" altLang="nl-NL" sz="1800" dirty="0">
                <a:solidFill>
                  <a:schemeClr val="tx1">
                    <a:lumMod val="75000"/>
                    <a:lumOff val="25000"/>
                  </a:schemeClr>
                </a:solidFill>
                <a:latin typeface="Calibri Light" panose="020F0302020204030204" pitchFamily="34" charset="0"/>
                <a:cs typeface="Calibri Light" panose="020F0302020204030204" pitchFamily="34" charset="0"/>
              </a:rPr>
              <a:t>Improve:</a:t>
            </a:r>
          </a:p>
          <a:p>
            <a:pPr eaLnBrk="1" hangingPunct="1">
              <a:spcBef>
                <a:spcPct val="0"/>
              </a:spcBef>
            </a:pPr>
            <a:r>
              <a:rPr lang="en-US" altLang="nl-NL" sz="1800" dirty="0">
                <a:solidFill>
                  <a:schemeClr val="tx1">
                    <a:lumMod val="75000"/>
                    <a:lumOff val="25000"/>
                  </a:schemeClr>
                </a:solidFill>
                <a:latin typeface="Calibri Light" panose="020F0302020204030204" pitchFamily="34" charset="0"/>
                <a:cs typeface="Calibri Light" panose="020F0302020204030204" pitchFamily="34" charset="0"/>
              </a:rPr>
              <a:t>Control:	</a:t>
            </a:r>
          </a:p>
        </p:txBody>
      </p:sp>
      <p:sp>
        <p:nvSpPr>
          <p:cNvPr id="13323" name="Text Box 11"/>
          <p:cNvSpPr txBox="1">
            <a:spLocks noChangeArrowheads="1"/>
          </p:cNvSpPr>
          <p:nvPr/>
        </p:nvSpPr>
        <p:spPr bwMode="auto">
          <a:xfrm>
            <a:off x="328061" y="6287601"/>
            <a:ext cx="6840538" cy="26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1978025" indent="-197802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Teamsamenstelling</a:t>
            </a:r>
          </a:p>
          <a:p>
            <a:pPr eaLnBrk="1" hangingPunct="1">
              <a:spcBef>
                <a:spcPct val="0"/>
              </a:spcBef>
            </a:pPr>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Opdrachtgever: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Is eigenaar van het probleem en wil dat opgelost zien. Heeft de bevoegdheid beslissingen te nemen en barrières weg te nemen.</a:t>
            </a:r>
          </a:p>
          <a:p>
            <a:pPr eaLnBrk="1" hangingPunct="1">
              <a:spcBef>
                <a:spcPct val="0"/>
              </a:spcBef>
            </a:pPr>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Proceseigenaar: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Is operationeel verantwoordelijk voor het proces en ervaart dagelijks de pijn van het slechte proces</a:t>
            </a:r>
          </a:p>
          <a:p>
            <a:pPr eaLnBrk="1" hangingPunct="1">
              <a:spcBef>
                <a:spcPct val="0"/>
              </a:spcBef>
            </a:pPr>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MBB: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Helpt met het toepassen van de methode LSS</a:t>
            </a:r>
          </a:p>
          <a:p>
            <a:pPr eaLnBrk="1" hangingPunct="1">
              <a:spcBef>
                <a:spcPct val="0"/>
              </a:spcBef>
            </a:pPr>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Team Members: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Iedereen die jou helpt met de praktische uitvoering van je project.</a:t>
            </a:r>
          </a:p>
        </p:txBody>
      </p:sp>
      <p:sp>
        <p:nvSpPr>
          <p:cNvPr id="13325" name="Text Box 13"/>
          <p:cNvSpPr txBox="1">
            <a:spLocks noChangeArrowheads="1"/>
          </p:cNvSpPr>
          <p:nvPr/>
        </p:nvSpPr>
        <p:spPr bwMode="auto">
          <a:xfrm>
            <a:off x="7473398" y="2635946"/>
            <a:ext cx="5064125" cy="150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714375" indent="-71437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Proces start en eind</a:t>
            </a:r>
          </a:p>
          <a:p>
            <a:pPr eaLnBrk="1" hangingPunct="1"/>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Start: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is de start van je project en met welke activiteit start je?</a:t>
            </a:r>
          </a:p>
          <a:p>
            <a:pPr eaLnBrk="1" hangingPunct="1"/>
            <a:r>
              <a:rPr lang="nl-NL" altLang="nl-NL" sz="1800" dirty="0">
                <a:solidFill>
                  <a:schemeClr val="tx1">
                    <a:lumMod val="75000"/>
                    <a:lumOff val="25000"/>
                  </a:schemeClr>
                </a:solidFill>
                <a:latin typeface="Calibri Light" panose="020F0302020204030204" pitchFamily="34" charset="0"/>
                <a:cs typeface="Calibri Light" panose="020F0302020204030204" pitchFamily="34" charset="0"/>
              </a:rPr>
              <a:t>Eind:	</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is het geplande einde van je project?</a:t>
            </a:r>
          </a:p>
        </p:txBody>
      </p:sp>
      <p:sp>
        <p:nvSpPr>
          <p:cNvPr id="13333" name="Text Box 21"/>
          <p:cNvSpPr txBox="1">
            <a:spLocks noChangeArrowheads="1"/>
          </p:cNvSpPr>
          <p:nvPr/>
        </p:nvSpPr>
        <p:spPr bwMode="auto">
          <a:xfrm>
            <a:off x="8740551" y="7215172"/>
            <a:ext cx="4004711" cy="1194512"/>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0" tIns="180000" rIns="180000" bIns="18000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es-ES" altLang="nl-NL" sz="1800" i="1" dirty="0">
                <a:solidFill>
                  <a:schemeClr val="bg1">
                    <a:lumMod val="75000"/>
                  </a:schemeClr>
                </a:solidFill>
                <a:latin typeface="Calibri Light" panose="020F0302020204030204" pitchFamily="34" charset="0"/>
                <a:cs typeface="Calibri Light" panose="020F0302020204030204" pitchFamily="34" charset="0"/>
              </a:rPr>
              <a:t>Op welke momenten zijn de tollgates gepland en wat zijn de belangrijkste deliverables?</a:t>
            </a:r>
          </a:p>
        </p:txBody>
      </p:sp>
      <p:sp>
        <p:nvSpPr>
          <p:cNvPr id="13334" name="Text Box 22"/>
          <p:cNvSpPr txBox="1">
            <a:spLocks noChangeArrowheads="1"/>
          </p:cNvSpPr>
          <p:nvPr/>
        </p:nvSpPr>
        <p:spPr bwMode="auto">
          <a:xfrm>
            <a:off x="11233438" y="477054"/>
            <a:ext cx="1511824" cy="246221"/>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r" eaLnBrk="1" hangingPunct="1"/>
            <a:r>
              <a:rPr lang="es-ES" altLang="nl-NL" sz="1600" dirty="0">
                <a:solidFill>
                  <a:schemeClr val="tx1">
                    <a:lumMod val="75000"/>
                    <a:lumOff val="25000"/>
                  </a:schemeClr>
                </a:solidFill>
                <a:latin typeface="Calibri Light" panose="020F0302020204030204" pitchFamily="34" charset="0"/>
                <a:cs typeface="Calibri Light" panose="020F0302020204030204" pitchFamily="34" charset="0"/>
              </a:rPr>
              <a:t>Definieren project</a:t>
            </a:r>
          </a:p>
        </p:txBody>
      </p:sp>
      <p:sp>
        <p:nvSpPr>
          <p:cNvPr id="4" name="Tekstvak 3"/>
          <p:cNvSpPr txBox="1"/>
          <p:nvPr/>
        </p:nvSpPr>
        <p:spPr>
          <a:xfrm>
            <a:off x="11151430" y="13252"/>
            <a:ext cx="1039452" cy="477054"/>
          </a:xfrm>
          <a:prstGeom prst="rect">
            <a:avLst/>
          </a:prstGeom>
          <a:noFill/>
        </p:spPr>
        <p:txBody>
          <a:bodyPr wrap="none" rtlCol="0">
            <a:spAutoFit/>
          </a:bodyPr>
          <a:lstStyle/>
          <a:p>
            <a:r>
              <a:rPr lang="nl-NL" i="1" dirty="0" err="1">
                <a:solidFill>
                  <a:schemeClr val="tx1">
                    <a:lumMod val="75000"/>
                    <a:lumOff val="25000"/>
                  </a:schemeClr>
                </a:solidFill>
                <a:latin typeface="Calibri Light" panose="020F0302020204030204" pitchFamily="34" charset="0"/>
                <a:cs typeface="Calibri Light" panose="020F0302020204030204" pitchFamily="34" charset="0"/>
              </a:rPr>
              <a:t>Define</a:t>
            </a:r>
            <a:endParaRPr lang="nl-NL" i="1" dirty="0">
              <a:solidFill>
                <a:schemeClr val="tx1">
                  <a:lumMod val="75000"/>
                  <a:lumOff val="25000"/>
                </a:schemeClr>
              </a:solidFill>
              <a:latin typeface="Calibri Light" panose="020F0302020204030204" pitchFamily="34" charset="0"/>
              <a:cs typeface="Calibri Light" panose="020F0302020204030204" pitchFamily="34" charset="0"/>
            </a:endParaRPr>
          </a:p>
        </p:txBody>
      </p:sp>
      <p:cxnSp>
        <p:nvCxnSpPr>
          <p:cNvPr id="14" name="Rechte verbindingslijn 13">
            <a:extLst>
              <a:ext uri="{FF2B5EF4-FFF2-40B4-BE49-F238E27FC236}">
                <a16:creationId xmlns:a16="http://schemas.microsoft.com/office/drawing/2014/main" id="{DE2F7040-508E-49E1-8435-B6ECBB650BE1}"/>
              </a:ext>
            </a:extLst>
          </p:cNvPr>
          <p:cNvCxnSpPr/>
          <p:nvPr/>
        </p:nvCxnSpPr>
        <p:spPr>
          <a:xfrm>
            <a:off x="7315207" y="723275"/>
            <a:ext cx="0" cy="8094154"/>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6596745" y="5064313"/>
            <a:ext cx="5734592" cy="206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177800" indent="-177800"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Huidige prestatie:</a:t>
            </a:r>
          </a:p>
          <a:p>
            <a:pPr algn="just"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Stel de echte omvang van het probleem vast en maak (al dan niet grafisch) zichtbaar op welk niveau het proces presteert bij aanvang van je project.</a:t>
            </a:r>
          </a:p>
          <a:p>
            <a:pPr algn="just"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informatie over de belangrijkste parameters van het proces: gemiddelde, mediaan, standaarddeviatie, etc.</a:t>
            </a:r>
          </a:p>
        </p:txBody>
      </p:sp>
      <p:sp>
        <p:nvSpPr>
          <p:cNvPr id="15368" name="Text Box 8"/>
          <p:cNvSpPr txBox="1">
            <a:spLocks noChangeArrowheads="1"/>
          </p:cNvSpPr>
          <p:nvPr/>
        </p:nvSpPr>
        <p:spPr bwMode="auto">
          <a:xfrm>
            <a:off x="222069" y="779511"/>
            <a:ext cx="4429986" cy="1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177800" indent="-177800" defTabSz="1362075">
              <a:spcBef>
                <a:spcPct val="50000"/>
              </a:spcBef>
              <a:tabLst>
                <a:tab pos="3949700" algn="l"/>
              </a:tabLst>
              <a:defRPr sz="2500">
                <a:solidFill>
                  <a:schemeClr val="tx1"/>
                </a:solidFill>
                <a:latin typeface="Arial" panose="020B0604020202020204" pitchFamily="34" charset="0"/>
              </a:defRPr>
            </a:lvl1pPr>
            <a:lvl2pPr marL="742950" indent="-285750" defTabSz="1362075">
              <a:spcBef>
                <a:spcPct val="50000"/>
              </a:spcBef>
              <a:tabLst>
                <a:tab pos="3949700" algn="l"/>
              </a:tabLst>
              <a:defRPr sz="2500">
                <a:solidFill>
                  <a:schemeClr val="tx1"/>
                </a:solidFill>
                <a:latin typeface="Arial" panose="020B0604020202020204" pitchFamily="34" charset="0"/>
              </a:defRPr>
            </a:lvl2pPr>
            <a:lvl3pPr marL="1143000" indent="-228600" defTabSz="1362075">
              <a:spcBef>
                <a:spcPct val="50000"/>
              </a:spcBef>
              <a:tabLst>
                <a:tab pos="3949700" algn="l"/>
              </a:tabLst>
              <a:defRPr sz="2500">
                <a:solidFill>
                  <a:schemeClr val="tx1"/>
                </a:solidFill>
                <a:latin typeface="Arial" panose="020B0604020202020204" pitchFamily="34" charset="0"/>
              </a:defRPr>
            </a:lvl3pPr>
            <a:lvl4pPr marL="1600200" indent="-228600" defTabSz="1362075">
              <a:spcBef>
                <a:spcPct val="50000"/>
              </a:spcBef>
              <a:tabLst>
                <a:tab pos="3949700" algn="l"/>
              </a:tabLst>
              <a:defRPr sz="2500">
                <a:solidFill>
                  <a:schemeClr val="tx1"/>
                </a:solidFill>
                <a:latin typeface="Arial" panose="020B0604020202020204" pitchFamily="34" charset="0"/>
              </a:defRPr>
            </a:lvl4pPr>
            <a:lvl5pPr marL="2057400" indent="-228600" defTabSz="1362075">
              <a:spcBef>
                <a:spcPct val="50000"/>
              </a:spcBef>
              <a:tabLst>
                <a:tab pos="3949700" algn="l"/>
              </a:tabLst>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SIPOC</a:t>
            </a:r>
          </a:p>
          <a:p>
            <a:pPr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Maak een SIPOC om een eerste verkenning te maken van het speelveld van het (end-2-end) proces.</a:t>
            </a:r>
          </a:p>
        </p:txBody>
      </p:sp>
      <p:sp>
        <p:nvSpPr>
          <p:cNvPr id="20" name="Text Box 22"/>
          <p:cNvSpPr txBox="1">
            <a:spLocks noChangeArrowheads="1"/>
          </p:cNvSpPr>
          <p:nvPr/>
        </p:nvSpPr>
        <p:spPr bwMode="auto">
          <a:xfrm>
            <a:off x="11025303" y="477054"/>
            <a:ext cx="1719959" cy="246221"/>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r" eaLnBrk="1" hangingPunct="1"/>
            <a:r>
              <a:rPr lang="es-ES" altLang="nl-NL" sz="1600" dirty="0">
                <a:solidFill>
                  <a:schemeClr val="tx1">
                    <a:lumMod val="75000"/>
                    <a:lumOff val="25000"/>
                  </a:schemeClr>
                </a:solidFill>
                <a:latin typeface="Calibri Light" panose="020F0302020204030204" pitchFamily="34" charset="0"/>
                <a:cs typeface="Calibri Light" panose="020F0302020204030204" pitchFamily="34" charset="0"/>
              </a:rPr>
              <a:t>Het probleem meten</a:t>
            </a:r>
          </a:p>
        </p:txBody>
      </p:sp>
      <p:sp>
        <p:nvSpPr>
          <p:cNvPr id="21" name="Tekstvak 20"/>
          <p:cNvSpPr txBox="1"/>
          <p:nvPr/>
        </p:nvSpPr>
        <p:spPr>
          <a:xfrm>
            <a:off x="10959358" y="13252"/>
            <a:ext cx="1332416" cy="477054"/>
          </a:xfrm>
          <a:prstGeom prst="rect">
            <a:avLst/>
          </a:prstGeom>
          <a:noFill/>
        </p:spPr>
        <p:txBody>
          <a:bodyPr wrap="none" rtlCol="0">
            <a:spAutoFit/>
          </a:bodyPr>
          <a:lstStyle/>
          <a:p>
            <a:r>
              <a:rPr lang="nl-NL" i="1" dirty="0">
                <a:solidFill>
                  <a:schemeClr val="tx1">
                    <a:lumMod val="75000"/>
                    <a:lumOff val="25000"/>
                  </a:schemeClr>
                </a:solidFill>
                <a:latin typeface="Calibri Light" panose="020F0302020204030204" pitchFamily="34" charset="0"/>
                <a:cs typeface="Calibri Light" panose="020F0302020204030204" pitchFamily="34" charset="0"/>
              </a:rPr>
              <a:t>Measure</a:t>
            </a:r>
          </a:p>
        </p:txBody>
      </p:sp>
      <p:cxnSp>
        <p:nvCxnSpPr>
          <p:cNvPr id="12" name="Rechte verbindingslijn 11">
            <a:extLst>
              <a:ext uri="{FF2B5EF4-FFF2-40B4-BE49-F238E27FC236}">
                <a16:creationId xmlns:a16="http://schemas.microsoft.com/office/drawing/2014/main" id="{A386360A-581E-41AC-818C-732B06956992}"/>
              </a:ext>
            </a:extLst>
          </p:cNvPr>
          <p:cNvCxnSpPr>
            <a:cxnSpLocks/>
          </p:cNvCxnSpPr>
          <p:nvPr/>
        </p:nvCxnSpPr>
        <p:spPr>
          <a:xfrm>
            <a:off x="222069" y="4872445"/>
            <a:ext cx="12523193"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075658A2-B35D-441F-8B0A-C6DDAA5017A2}"/>
              </a:ext>
            </a:extLst>
          </p:cNvPr>
          <p:cNvCxnSpPr>
            <a:cxnSpLocks/>
          </p:cNvCxnSpPr>
          <p:nvPr/>
        </p:nvCxnSpPr>
        <p:spPr>
          <a:xfrm>
            <a:off x="6322423" y="4865915"/>
            <a:ext cx="0" cy="3781696"/>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Box 4">
            <a:extLst>
              <a:ext uri="{FF2B5EF4-FFF2-40B4-BE49-F238E27FC236}">
                <a16:creationId xmlns:a16="http://schemas.microsoft.com/office/drawing/2014/main" id="{51D93B97-47D3-4118-99EA-ACE51D217886}"/>
              </a:ext>
            </a:extLst>
          </p:cNvPr>
          <p:cNvSpPr txBox="1">
            <a:spLocks noChangeArrowheads="1"/>
          </p:cNvSpPr>
          <p:nvPr/>
        </p:nvSpPr>
        <p:spPr bwMode="auto">
          <a:xfrm>
            <a:off x="222069" y="5064313"/>
            <a:ext cx="5826034" cy="206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177800" indent="-177800"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CTQ-tree</a:t>
            </a:r>
          </a:p>
          <a:p>
            <a:pPr algn="just"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Maak in een CTQ-tree zichtbaar hoe je het probleem meetbaar gaat maken. Is de manier waarop je dit nu gaat meten ook te gebruiken voor een meting na het project, zodat je de resultaten kan vergelijken?</a:t>
            </a:r>
            <a:endParaRPr lang="nl-NL" altLang="nl-NL" sz="1800" dirty="0">
              <a:solidFill>
                <a:schemeClr val="bg1">
                  <a:lumMod val="75000"/>
                </a:schemeClr>
              </a:solidFill>
              <a:latin typeface="Calibri Light" panose="020F0302020204030204" pitchFamily="34" charset="0"/>
              <a:cs typeface="Calibri Light" panose="020F0302020204030204" pitchFamily="34" charset="0"/>
            </a:endParaRPr>
          </a:p>
          <a:p>
            <a:pPr algn="just" eaLnBrk="1" hangingPunct="1">
              <a:buFontTx/>
              <a:buChar char="•"/>
            </a:pPr>
            <a:endParaRPr lang="nl-NL" altLang="nl-NL" sz="1800" dirty="0">
              <a:solidFill>
                <a:schemeClr val="bg1">
                  <a:lumMod val="75000"/>
                </a:schemeClr>
              </a:solidFill>
              <a:latin typeface="Calibri Light" panose="020F0302020204030204" pitchFamily="34" charset="0"/>
              <a:cs typeface="Calibri Light" panose="020F0302020204030204" pitchFamily="34" charset="0"/>
            </a:endParaRPr>
          </a:p>
        </p:txBody>
      </p:sp>
      <p:sp>
        <p:nvSpPr>
          <p:cNvPr id="16" name="Text Box 8">
            <a:extLst>
              <a:ext uri="{FF2B5EF4-FFF2-40B4-BE49-F238E27FC236}">
                <a16:creationId xmlns:a16="http://schemas.microsoft.com/office/drawing/2014/main" id="{800B8BF3-2888-4B3A-8BF1-FE568B3C4353}"/>
              </a:ext>
            </a:extLst>
          </p:cNvPr>
          <p:cNvSpPr txBox="1">
            <a:spLocks noChangeArrowheads="1"/>
          </p:cNvSpPr>
          <p:nvPr/>
        </p:nvSpPr>
        <p:spPr bwMode="auto">
          <a:xfrm>
            <a:off x="5138058" y="779511"/>
            <a:ext cx="6313487" cy="178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177800" indent="-177800" defTabSz="1362075">
              <a:spcBef>
                <a:spcPct val="50000"/>
              </a:spcBef>
              <a:tabLst>
                <a:tab pos="3949700" algn="l"/>
              </a:tabLst>
              <a:defRPr sz="2500">
                <a:solidFill>
                  <a:schemeClr val="tx1"/>
                </a:solidFill>
                <a:latin typeface="Arial" panose="020B0604020202020204" pitchFamily="34" charset="0"/>
              </a:defRPr>
            </a:lvl1pPr>
            <a:lvl2pPr marL="742950" indent="-285750" defTabSz="1362075">
              <a:spcBef>
                <a:spcPct val="50000"/>
              </a:spcBef>
              <a:tabLst>
                <a:tab pos="3949700" algn="l"/>
              </a:tabLst>
              <a:defRPr sz="2500">
                <a:solidFill>
                  <a:schemeClr val="tx1"/>
                </a:solidFill>
                <a:latin typeface="Arial" panose="020B0604020202020204" pitchFamily="34" charset="0"/>
              </a:defRPr>
            </a:lvl2pPr>
            <a:lvl3pPr marL="1143000" indent="-228600" defTabSz="1362075">
              <a:spcBef>
                <a:spcPct val="50000"/>
              </a:spcBef>
              <a:tabLst>
                <a:tab pos="3949700" algn="l"/>
              </a:tabLst>
              <a:defRPr sz="2500">
                <a:solidFill>
                  <a:schemeClr val="tx1"/>
                </a:solidFill>
                <a:latin typeface="Arial" panose="020B0604020202020204" pitchFamily="34" charset="0"/>
              </a:defRPr>
            </a:lvl3pPr>
            <a:lvl4pPr marL="1600200" indent="-228600" defTabSz="1362075">
              <a:spcBef>
                <a:spcPct val="50000"/>
              </a:spcBef>
              <a:tabLst>
                <a:tab pos="3949700" algn="l"/>
              </a:tabLst>
              <a:defRPr sz="2500">
                <a:solidFill>
                  <a:schemeClr val="tx1"/>
                </a:solidFill>
                <a:latin typeface="Arial" panose="020B0604020202020204" pitchFamily="34" charset="0"/>
              </a:defRPr>
            </a:lvl4pPr>
            <a:lvl5pPr marL="2057400" indent="-228600" defTabSz="1362075">
              <a:spcBef>
                <a:spcPct val="50000"/>
              </a:spcBef>
              <a:tabLst>
                <a:tab pos="3949700" algn="l"/>
              </a:tabLst>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tabLst>
                <a:tab pos="3949700" algn="l"/>
              </a:tabLs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Procestekening</a:t>
            </a:r>
          </a:p>
          <a:p>
            <a:pPr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Teken het proces in detail (Flowchart of VSM)</a:t>
            </a:r>
          </a:p>
          <a:p>
            <a:pPr eaLnBrk="1" hangingPunct="1">
              <a:buFontTx/>
              <a:buChar char="•"/>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Kies een niveau van detail waarmee je de prestatie van het proces kan doorgronden en oplossingen voor het probleem kan vinden</a:t>
            </a:r>
          </a:p>
        </p:txBody>
      </p:sp>
      <p:cxnSp>
        <p:nvCxnSpPr>
          <p:cNvPr id="17" name="Rechte verbindingslijn 16">
            <a:extLst>
              <a:ext uri="{FF2B5EF4-FFF2-40B4-BE49-F238E27FC236}">
                <a16:creationId xmlns:a16="http://schemas.microsoft.com/office/drawing/2014/main" id="{0BBB2B26-E2A0-45EC-9C9D-65839EA04919}"/>
              </a:ext>
            </a:extLst>
          </p:cNvPr>
          <p:cNvCxnSpPr>
            <a:cxnSpLocks/>
          </p:cNvCxnSpPr>
          <p:nvPr/>
        </p:nvCxnSpPr>
        <p:spPr>
          <a:xfrm>
            <a:off x="4841966" y="723275"/>
            <a:ext cx="0" cy="414917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746125" y="1504466"/>
            <a:ext cx="4908550" cy="85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endParaRPr lang="nl-NL" alt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7412" name="Text Box 4"/>
          <p:cNvSpPr txBox="1">
            <a:spLocks noChangeArrowheads="1"/>
          </p:cNvSpPr>
          <p:nvPr/>
        </p:nvSpPr>
        <p:spPr bwMode="auto">
          <a:xfrm>
            <a:off x="8621487" y="1103860"/>
            <a:ext cx="3905474" cy="358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449263" indent="-449263"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Relevante oorzaken</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Prioriteer de oorzaken op hun impact</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Uit de lijst met gevonden oorzaken, selecteer je de oorzaken die het meest het op te lossen probleem veroorzaken. Maak daartoe (bijvoorbeeld) een impactmatrix.</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Wees kritisch: als je de impact niet kan onderbouwen, kan je er ook niet een groot deel van het probleem mee oplossen en haal je je doelstelling niet!</a:t>
            </a:r>
          </a:p>
        </p:txBody>
      </p:sp>
      <p:sp>
        <p:nvSpPr>
          <p:cNvPr id="17414" name="Text Box 6"/>
          <p:cNvSpPr txBox="1">
            <a:spLocks noChangeArrowheads="1"/>
          </p:cNvSpPr>
          <p:nvPr/>
        </p:nvSpPr>
        <p:spPr bwMode="auto">
          <a:xfrm>
            <a:off x="274638" y="1017103"/>
            <a:ext cx="6635613" cy="1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449263" indent="-449263" defTabSz="1362075">
              <a:spcBef>
                <a:spcPct val="50000"/>
              </a:spcBef>
              <a:tabLst>
                <a:tab pos="449263" algn="l"/>
              </a:tabLst>
              <a:defRPr sz="2500">
                <a:solidFill>
                  <a:schemeClr val="tx1"/>
                </a:solidFill>
                <a:latin typeface="Arial" panose="020B0604020202020204" pitchFamily="34" charset="0"/>
              </a:defRPr>
            </a:lvl1pPr>
            <a:lvl2pPr marL="742950" indent="-285750" defTabSz="1362075">
              <a:spcBef>
                <a:spcPct val="50000"/>
              </a:spcBef>
              <a:tabLst>
                <a:tab pos="449263" algn="l"/>
              </a:tabLst>
              <a:defRPr sz="2500">
                <a:solidFill>
                  <a:schemeClr val="tx1"/>
                </a:solidFill>
                <a:latin typeface="Arial" panose="020B0604020202020204" pitchFamily="34" charset="0"/>
              </a:defRPr>
            </a:lvl2pPr>
            <a:lvl3pPr marL="1143000" indent="-228600" defTabSz="1362075">
              <a:spcBef>
                <a:spcPct val="50000"/>
              </a:spcBef>
              <a:tabLst>
                <a:tab pos="449263" algn="l"/>
              </a:tabLst>
              <a:defRPr sz="2500">
                <a:solidFill>
                  <a:schemeClr val="tx1"/>
                </a:solidFill>
                <a:latin typeface="Arial" panose="020B0604020202020204" pitchFamily="34" charset="0"/>
              </a:defRPr>
            </a:lvl3pPr>
            <a:lvl4pPr marL="1600200" indent="-228600" defTabSz="1362075">
              <a:spcBef>
                <a:spcPct val="50000"/>
              </a:spcBef>
              <a:tabLst>
                <a:tab pos="449263" algn="l"/>
              </a:tabLst>
              <a:defRPr sz="2500">
                <a:solidFill>
                  <a:schemeClr val="tx1"/>
                </a:solidFill>
                <a:latin typeface="Arial" panose="020B0604020202020204" pitchFamily="34" charset="0"/>
              </a:defRPr>
            </a:lvl4pPr>
            <a:lvl5pPr marL="2057400" indent="-228600" defTabSz="1362075">
              <a:spcBef>
                <a:spcPct val="50000"/>
              </a:spcBef>
              <a:tabLst>
                <a:tab pos="449263" algn="l"/>
              </a:tabLst>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Zoek de verspillingen en inefficiënties</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Neem de detail procestekening van de vorige pagina over. Voer een analyse van de toegevoegde waarde uit en geef in de procestekening aan waar de inefficiënties en verspillingen zitten.</a:t>
            </a:r>
          </a:p>
        </p:txBody>
      </p:sp>
      <p:sp>
        <p:nvSpPr>
          <p:cNvPr id="12" name="Text Box 22"/>
          <p:cNvSpPr txBox="1">
            <a:spLocks noChangeArrowheads="1"/>
          </p:cNvSpPr>
          <p:nvPr/>
        </p:nvSpPr>
        <p:spPr bwMode="auto">
          <a:xfrm>
            <a:off x="11105774" y="477054"/>
            <a:ext cx="1639488" cy="246221"/>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r" eaLnBrk="1" hangingPunct="1"/>
            <a:r>
              <a:rPr lang="es-ES" altLang="nl-NL" sz="1600" dirty="0">
                <a:solidFill>
                  <a:schemeClr val="tx1">
                    <a:lumMod val="75000"/>
                    <a:lumOff val="25000"/>
                  </a:schemeClr>
                </a:solidFill>
                <a:latin typeface="Calibri Light" panose="020F0302020204030204" pitchFamily="34" charset="0"/>
                <a:cs typeface="Calibri Light" panose="020F0302020204030204" pitchFamily="34" charset="0"/>
              </a:rPr>
              <a:t>Herken de oorzaken</a:t>
            </a:r>
          </a:p>
        </p:txBody>
      </p:sp>
      <p:sp>
        <p:nvSpPr>
          <p:cNvPr id="13" name="Tekstvak 12"/>
          <p:cNvSpPr txBox="1"/>
          <p:nvPr/>
        </p:nvSpPr>
        <p:spPr>
          <a:xfrm>
            <a:off x="11053046" y="552"/>
            <a:ext cx="1193212" cy="477054"/>
          </a:xfrm>
          <a:prstGeom prst="rect">
            <a:avLst/>
          </a:prstGeom>
          <a:noFill/>
        </p:spPr>
        <p:txBody>
          <a:bodyPr wrap="none" rtlCol="0">
            <a:spAutoFit/>
          </a:bodyPr>
          <a:lstStyle/>
          <a:p>
            <a:r>
              <a:rPr lang="nl-NL" i="1" dirty="0" err="1">
                <a:solidFill>
                  <a:schemeClr val="tx1">
                    <a:lumMod val="75000"/>
                    <a:lumOff val="25000"/>
                  </a:schemeClr>
                </a:solidFill>
                <a:latin typeface="Calibri Light" panose="020F0302020204030204" pitchFamily="34" charset="0"/>
                <a:cs typeface="Calibri Light" panose="020F0302020204030204" pitchFamily="34" charset="0"/>
              </a:rPr>
              <a:t>Analyze</a:t>
            </a:r>
            <a:endParaRPr lang="nl-NL" i="1" dirty="0">
              <a:solidFill>
                <a:schemeClr val="tx1">
                  <a:lumMod val="75000"/>
                  <a:lumOff val="25000"/>
                </a:schemeClr>
              </a:solidFill>
              <a:latin typeface="Calibri Light" panose="020F0302020204030204" pitchFamily="34" charset="0"/>
              <a:cs typeface="Calibri Light" panose="020F0302020204030204" pitchFamily="34" charset="0"/>
            </a:endParaRPr>
          </a:p>
        </p:txBody>
      </p:sp>
      <p:cxnSp>
        <p:nvCxnSpPr>
          <p:cNvPr id="8" name="Rechte verbindingslijn 7">
            <a:extLst>
              <a:ext uri="{FF2B5EF4-FFF2-40B4-BE49-F238E27FC236}">
                <a16:creationId xmlns:a16="http://schemas.microsoft.com/office/drawing/2014/main" id="{F6D0C679-2A5B-4B41-9335-247A5BCF3857}"/>
              </a:ext>
            </a:extLst>
          </p:cNvPr>
          <p:cNvCxnSpPr>
            <a:cxnSpLocks/>
          </p:cNvCxnSpPr>
          <p:nvPr/>
        </p:nvCxnSpPr>
        <p:spPr>
          <a:xfrm>
            <a:off x="274638" y="5042267"/>
            <a:ext cx="8203161"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Rechte verbindingslijn 8">
            <a:extLst>
              <a:ext uri="{FF2B5EF4-FFF2-40B4-BE49-F238E27FC236}">
                <a16:creationId xmlns:a16="http://schemas.microsoft.com/office/drawing/2014/main" id="{6E21F2DD-A72B-4C24-95FF-3F596B20F02D}"/>
              </a:ext>
            </a:extLst>
          </p:cNvPr>
          <p:cNvCxnSpPr>
            <a:cxnSpLocks/>
          </p:cNvCxnSpPr>
          <p:nvPr/>
        </p:nvCxnSpPr>
        <p:spPr>
          <a:xfrm>
            <a:off x="8477799" y="906157"/>
            <a:ext cx="0" cy="7780645"/>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Box 6">
            <a:extLst>
              <a:ext uri="{FF2B5EF4-FFF2-40B4-BE49-F238E27FC236}">
                <a16:creationId xmlns:a16="http://schemas.microsoft.com/office/drawing/2014/main" id="{EB8316AC-40EE-4609-996A-DBA24577F778}"/>
              </a:ext>
            </a:extLst>
          </p:cNvPr>
          <p:cNvSpPr txBox="1">
            <a:spLocks noChangeArrowheads="1"/>
          </p:cNvSpPr>
          <p:nvPr/>
        </p:nvSpPr>
        <p:spPr bwMode="auto">
          <a:xfrm>
            <a:off x="274637" y="5246134"/>
            <a:ext cx="6635613" cy="178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449263" indent="-449263" defTabSz="1362075">
              <a:spcBef>
                <a:spcPct val="50000"/>
              </a:spcBef>
              <a:tabLst>
                <a:tab pos="449263" algn="l"/>
              </a:tabLst>
              <a:defRPr sz="2500">
                <a:solidFill>
                  <a:schemeClr val="tx1"/>
                </a:solidFill>
                <a:latin typeface="Arial" panose="020B0604020202020204" pitchFamily="34" charset="0"/>
              </a:defRPr>
            </a:lvl1pPr>
            <a:lvl2pPr marL="742950" indent="-285750" defTabSz="1362075">
              <a:spcBef>
                <a:spcPct val="50000"/>
              </a:spcBef>
              <a:tabLst>
                <a:tab pos="449263" algn="l"/>
              </a:tabLst>
              <a:defRPr sz="2500">
                <a:solidFill>
                  <a:schemeClr val="tx1"/>
                </a:solidFill>
                <a:latin typeface="Arial" panose="020B0604020202020204" pitchFamily="34" charset="0"/>
              </a:defRPr>
            </a:lvl2pPr>
            <a:lvl3pPr marL="1143000" indent="-228600" defTabSz="1362075">
              <a:spcBef>
                <a:spcPct val="50000"/>
              </a:spcBef>
              <a:tabLst>
                <a:tab pos="449263" algn="l"/>
              </a:tabLst>
              <a:defRPr sz="2500">
                <a:solidFill>
                  <a:schemeClr val="tx1"/>
                </a:solidFill>
                <a:latin typeface="Arial" panose="020B0604020202020204" pitchFamily="34" charset="0"/>
              </a:defRPr>
            </a:lvl3pPr>
            <a:lvl4pPr marL="1600200" indent="-228600" defTabSz="1362075">
              <a:spcBef>
                <a:spcPct val="50000"/>
              </a:spcBef>
              <a:tabLst>
                <a:tab pos="449263" algn="l"/>
              </a:tabLst>
              <a:defRPr sz="2500">
                <a:solidFill>
                  <a:schemeClr val="tx1"/>
                </a:solidFill>
                <a:latin typeface="Arial" panose="020B0604020202020204" pitchFamily="34" charset="0"/>
              </a:defRPr>
            </a:lvl4pPr>
            <a:lvl5pPr marL="2057400" indent="-228600" defTabSz="1362075">
              <a:spcBef>
                <a:spcPct val="50000"/>
              </a:spcBef>
              <a:tabLst>
                <a:tab pos="449263" algn="l"/>
              </a:tabLst>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tabLst>
                <a:tab pos="449263" algn="l"/>
              </a:tabLs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Benoem de verspillingen en inefficiënties</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Maak een lijst met al deze gevonden oorzaken van de huidige (slechte) prestatie van het proces dat je wilt verbeteren.</a:t>
            </a:r>
          </a:p>
          <a:p>
            <a:pPr marL="0" indent="0" algn="just"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ook aan met welke technieken en/of aanpak (bijv. een workshop of een Ishikawa) je tot de lijst met oorzaken bent gekomen.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528013" y="885366"/>
            <a:ext cx="5696081" cy="5247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358775" indent="-35877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Verbeteringen voor de relevante oorzaken:</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Ontwikkel voor elk gevonden relevante oorzaak één of meerdere oplossingen.</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per oorzaak de verschillende oplossingen weer.</a:t>
            </a:r>
          </a:p>
          <a:p>
            <a:pPr marL="0" indent="0" eaLnBrk="1" hangingPunct="1">
              <a:spcBef>
                <a:spcPts val="0"/>
              </a:spcBef>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Bepaal de relevante criteria om de oplossingen te wegen en selecteer de meest toepasselijke oplossingen (bijvoorbeeld met de solution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selection</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matrix of een prioriteringsmatrix). Dit zijn de geselecteerde oplossingen.</a:t>
            </a:r>
          </a:p>
          <a:p>
            <a:pPr marL="0" indent="0" eaLnBrk="1" hangingPunct="1">
              <a:spcBef>
                <a:spcPts val="0"/>
              </a:spcBef>
            </a:pPr>
            <a:endParaRPr lang="nl-NL" altLang="nl-NL" sz="1800" i="1" dirty="0">
              <a:solidFill>
                <a:schemeClr val="bg1">
                  <a:lumMod val="75000"/>
                </a:schemeClr>
              </a:solidFill>
              <a:latin typeface="Calibri Light" panose="020F0302020204030204" pitchFamily="34" charset="0"/>
              <a:cs typeface="Calibri Light" panose="020F0302020204030204" pitchFamily="34" charset="0"/>
            </a:endParaRPr>
          </a:p>
          <a:p>
            <a:pPr marL="0" indent="0" eaLnBrk="1" hangingPunct="1">
              <a:spcBef>
                <a:spcPts val="0"/>
              </a:spcBef>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per geselecteerde oplossing aan wie dat gaat oppakken (namen, geen afdelingen), wanneer die actie start en eindigt en wat de impact van die oplossing is op het oorspronkelijke probleem.</a:t>
            </a:r>
          </a:p>
          <a:p>
            <a:pPr marL="0" indent="0" eaLnBrk="1" hangingPunct="1">
              <a:spcBef>
                <a:spcPts val="0"/>
              </a:spcBef>
            </a:pPr>
            <a:endParaRPr lang="nl-NL" altLang="nl-NL" sz="1800" i="1" dirty="0">
              <a:solidFill>
                <a:schemeClr val="bg1">
                  <a:lumMod val="75000"/>
                </a:schemeClr>
              </a:solidFill>
              <a:latin typeface="Calibri Light" panose="020F0302020204030204" pitchFamily="34" charset="0"/>
              <a:cs typeface="Calibri Light" panose="020F0302020204030204" pitchFamily="34" charset="0"/>
            </a:endParaRPr>
          </a:p>
          <a:p>
            <a:pPr marL="0" indent="0" eaLnBrk="1" hangingPunct="1">
              <a:spcBef>
                <a:spcPts val="0"/>
              </a:spcBef>
            </a:pPr>
            <a:r>
              <a:rPr lang="nl-NL" altLang="nl-NL" sz="1800" i="1" dirty="0">
                <a:solidFill>
                  <a:schemeClr val="bg1">
                    <a:lumMod val="75000"/>
                  </a:schemeClr>
                </a:solidFill>
                <a:latin typeface="Calibri Light" panose="020F0302020204030204" pitchFamily="34" charset="0"/>
                <a:cs typeface="Calibri Light" panose="020F0302020204030204" pitchFamily="34" charset="0"/>
              </a:rPr>
              <a:t>Test de resultaten en verwachtingen in een pilot en stel een implementatieplan op. Is er voldoende tijd en middelen om je doelstellingen te realiseren?</a:t>
            </a:r>
          </a:p>
        </p:txBody>
      </p:sp>
      <p:sp>
        <p:nvSpPr>
          <p:cNvPr id="19461" name="Line 5"/>
          <p:cNvSpPr>
            <a:spLocks noChangeShapeType="1"/>
          </p:cNvSpPr>
          <p:nvPr/>
        </p:nvSpPr>
        <p:spPr bwMode="auto">
          <a:xfrm flipV="1">
            <a:off x="8201531" y="3998710"/>
            <a:ext cx="4400550" cy="9525"/>
          </a:xfrm>
          <a:prstGeom prst="line">
            <a:avLst/>
          </a:prstGeom>
          <a:noFill/>
          <a:ln w="19050">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62" name="AutoShape 6"/>
          <p:cNvSpPr>
            <a:spLocks/>
          </p:cNvSpPr>
          <p:nvPr/>
        </p:nvSpPr>
        <p:spPr bwMode="auto">
          <a:xfrm>
            <a:off x="8431718" y="2658860"/>
            <a:ext cx="866775" cy="806450"/>
          </a:xfrm>
          <a:prstGeom prst="borderCallout3">
            <a:avLst>
              <a:gd name="adj1" fmla="val 14171"/>
              <a:gd name="adj2" fmla="val -8792"/>
              <a:gd name="adj3" fmla="val 14171"/>
              <a:gd name="adj4" fmla="val -30037"/>
              <a:gd name="adj5" fmla="val 45671"/>
              <a:gd name="adj6" fmla="val -30037"/>
              <a:gd name="adj7" fmla="val 159449"/>
              <a:gd name="adj8" fmla="val -2199"/>
            </a:avLst>
          </a:prstGeom>
          <a:noFill/>
          <a:ln w="9525" algn="ctr">
            <a:solidFill>
              <a:schemeClr val="tx1">
                <a:lumMod val="75000"/>
                <a:lumOff val="25000"/>
              </a:schemeClr>
            </a:solidFill>
            <a:miter lim="800000"/>
            <a:headEnd/>
            <a:tailEnd type="stealth" w="sm" len="lg"/>
          </a:ln>
          <a:effectLst/>
          <a:extLst>
            <a:ext uri="{909E8E84-426E-40DD-AFC4-6F175D3DCCD1}">
              <a14:hiddenFill xmlns:a14="http://schemas.microsoft.com/office/drawing/2010/main">
                <a:solidFill>
                  <a:srgbClr val="B4C3E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spcBef>
                <a:spcPct val="0"/>
              </a:spcBef>
            </a:pPr>
            <a:r>
              <a:rPr lang="es-ES" altLang="nl-NL" sz="1800" dirty="0">
                <a:solidFill>
                  <a:schemeClr val="tx1">
                    <a:lumMod val="75000"/>
                    <a:lumOff val="25000"/>
                  </a:schemeClr>
                </a:solidFill>
                <a:latin typeface="Calibri Light" panose="020F0302020204030204" pitchFamily="34" charset="0"/>
                <a:cs typeface="Calibri Light" panose="020F0302020204030204" pitchFamily="34" charset="0"/>
              </a:rPr>
              <a:t>x1-a</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Dhr X</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a:t>
            </a:r>
          </a:p>
        </p:txBody>
      </p:sp>
      <p:sp>
        <p:nvSpPr>
          <p:cNvPr id="19463" name="Rectangle 7"/>
          <p:cNvSpPr>
            <a:spLocks noChangeArrowheads="1"/>
          </p:cNvSpPr>
          <p:nvPr/>
        </p:nvSpPr>
        <p:spPr bwMode="auto">
          <a:xfrm>
            <a:off x="9093473" y="6750837"/>
            <a:ext cx="719138" cy="66833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1800" dirty="0">
                <a:solidFill>
                  <a:schemeClr val="tx1">
                    <a:lumMod val="75000"/>
                    <a:lumOff val="25000"/>
                  </a:schemeClr>
                </a:solidFill>
                <a:latin typeface="Calibri Light" panose="020F0302020204030204" pitchFamily="34" charset="0"/>
                <a:cs typeface="Calibri Light" panose="020F0302020204030204" pitchFamily="34" charset="0"/>
              </a:rPr>
              <a:t>x1-a</a:t>
            </a:r>
          </a:p>
        </p:txBody>
      </p:sp>
      <p:sp>
        <p:nvSpPr>
          <p:cNvPr id="19465" name="Rectangle 9"/>
          <p:cNvSpPr>
            <a:spLocks noChangeArrowheads="1"/>
          </p:cNvSpPr>
          <p:nvPr/>
        </p:nvSpPr>
        <p:spPr bwMode="auto">
          <a:xfrm>
            <a:off x="8329886" y="6761950"/>
            <a:ext cx="719137" cy="1800225"/>
          </a:xfrm>
          <a:prstGeom prst="rect">
            <a:avLst/>
          </a:prstGeom>
          <a:solidFill>
            <a:schemeClr val="tx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1800" dirty="0">
                <a:solidFill>
                  <a:schemeClr val="bg1"/>
                </a:solidFill>
                <a:latin typeface="Calibri Light" panose="020F0302020204030204" pitchFamily="34" charset="0"/>
                <a:cs typeface="Calibri Light" panose="020F0302020204030204" pitchFamily="34" charset="0"/>
              </a:rPr>
              <a:t>Huidig</a:t>
            </a:r>
          </a:p>
        </p:txBody>
      </p:sp>
      <p:sp>
        <p:nvSpPr>
          <p:cNvPr id="19466" name="Oval 10"/>
          <p:cNvSpPr>
            <a:spLocks noChangeArrowheads="1"/>
          </p:cNvSpPr>
          <p:nvPr/>
        </p:nvSpPr>
        <p:spPr bwMode="auto">
          <a:xfrm>
            <a:off x="8339643" y="3946322"/>
            <a:ext cx="138113" cy="147638"/>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spAutoFit/>
          </a:bodyP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endParaRPr lang="nl-NL" altLang="nl-NL"/>
          </a:p>
        </p:txBody>
      </p:sp>
      <p:sp>
        <p:nvSpPr>
          <p:cNvPr id="19467" name="AutoShape 11"/>
          <p:cNvSpPr>
            <a:spLocks/>
          </p:cNvSpPr>
          <p:nvPr/>
        </p:nvSpPr>
        <p:spPr bwMode="auto">
          <a:xfrm>
            <a:off x="9484231" y="1887335"/>
            <a:ext cx="866775" cy="806450"/>
          </a:xfrm>
          <a:prstGeom prst="borderCallout3">
            <a:avLst>
              <a:gd name="adj1" fmla="val 14171"/>
              <a:gd name="adj2" fmla="val 108792"/>
              <a:gd name="adj3" fmla="val 14171"/>
              <a:gd name="adj4" fmla="val 117218"/>
              <a:gd name="adj5" fmla="val 133856"/>
              <a:gd name="adj6" fmla="val 117218"/>
              <a:gd name="adj7" fmla="val 248227"/>
              <a:gd name="adj8" fmla="val -44690"/>
            </a:avLst>
          </a:prstGeom>
          <a:noFill/>
          <a:ln w="9525" algn="ctr">
            <a:solidFill>
              <a:schemeClr val="tx1">
                <a:lumMod val="75000"/>
                <a:lumOff val="25000"/>
              </a:schemeClr>
            </a:solidFill>
            <a:miter lim="800000"/>
            <a:headEnd/>
            <a:tailEnd type="stealth" w="sm" len="lg"/>
          </a:ln>
          <a:effectLst/>
          <a:extLst>
            <a:ext uri="{909E8E84-426E-40DD-AFC4-6F175D3DCCD1}">
              <a14:hiddenFill xmlns:a14="http://schemas.microsoft.com/office/drawing/2010/main">
                <a:solidFill>
                  <a:srgbClr val="B4C3E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spcBef>
                <a:spcPct val="0"/>
              </a:spcBef>
            </a:pPr>
            <a:r>
              <a:rPr lang="es-ES" altLang="nl-NL" sz="1800" dirty="0">
                <a:solidFill>
                  <a:schemeClr val="tx1">
                    <a:lumMod val="75000"/>
                    <a:lumOff val="25000"/>
                  </a:schemeClr>
                </a:solidFill>
                <a:latin typeface="Calibri Light" panose="020F0302020204030204" pitchFamily="34" charset="0"/>
                <a:cs typeface="Calibri Light" panose="020F0302020204030204" pitchFamily="34" charset="0"/>
              </a:rPr>
              <a:t>x1-b</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Mevr Y</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a:t>
            </a:r>
          </a:p>
        </p:txBody>
      </p:sp>
      <p:sp>
        <p:nvSpPr>
          <p:cNvPr id="19468" name="Oval 12"/>
          <p:cNvSpPr>
            <a:spLocks noChangeArrowheads="1"/>
          </p:cNvSpPr>
          <p:nvPr/>
        </p:nvSpPr>
        <p:spPr bwMode="auto">
          <a:xfrm>
            <a:off x="8923843" y="3939972"/>
            <a:ext cx="138113" cy="147638"/>
          </a:xfrm>
          <a:prstGeom prst="ellipse">
            <a:avLst/>
          </a:prstGeom>
          <a:solidFill>
            <a:srgbClr val="0099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spAutoFit/>
          </a:bodyP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endParaRPr lang="nl-NL" altLang="nl-NL"/>
          </a:p>
        </p:txBody>
      </p:sp>
      <p:sp>
        <p:nvSpPr>
          <p:cNvPr id="19469" name="AutoShape 13"/>
          <p:cNvSpPr>
            <a:spLocks/>
          </p:cNvSpPr>
          <p:nvPr/>
        </p:nvSpPr>
        <p:spPr bwMode="auto">
          <a:xfrm>
            <a:off x="10827256" y="1633335"/>
            <a:ext cx="866775" cy="806450"/>
          </a:xfrm>
          <a:prstGeom prst="borderCallout3">
            <a:avLst>
              <a:gd name="adj1" fmla="val 14171"/>
              <a:gd name="adj2" fmla="val 108792"/>
              <a:gd name="adj3" fmla="val 14171"/>
              <a:gd name="adj4" fmla="val 143588"/>
              <a:gd name="adj5" fmla="val 138977"/>
              <a:gd name="adj6" fmla="val 143588"/>
              <a:gd name="adj7" fmla="val 272833"/>
              <a:gd name="adj8" fmla="val 89926"/>
            </a:avLst>
          </a:prstGeom>
          <a:noFill/>
          <a:ln w="9525" algn="ctr">
            <a:solidFill>
              <a:schemeClr val="tx1">
                <a:lumMod val="75000"/>
                <a:lumOff val="25000"/>
              </a:schemeClr>
            </a:solidFill>
            <a:miter lim="800000"/>
            <a:headEnd/>
            <a:tailEnd type="stealth" w="sm" len="lg"/>
          </a:ln>
          <a:effectLst/>
          <a:extLst>
            <a:ext uri="{909E8E84-426E-40DD-AFC4-6F175D3DCCD1}">
              <a14:hiddenFill xmlns:a14="http://schemas.microsoft.com/office/drawing/2010/main">
                <a:solidFill>
                  <a:srgbClr val="B4C3E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spcBef>
                <a:spcPct val="0"/>
              </a:spcBef>
            </a:pPr>
            <a:r>
              <a:rPr lang="es-ES" altLang="nl-NL" sz="1800" dirty="0">
                <a:solidFill>
                  <a:schemeClr val="tx1">
                    <a:lumMod val="75000"/>
                    <a:lumOff val="25000"/>
                  </a:schemeClr>
                </a:solidFill>
                <a:latin typeface="Calibri Light" panose="020F0302020204030204" pitchFamily="34" charset="0"/>
                <a:cs typeface="Calibri Light" panose="020F0302020204030204" pitchFamily="34" charset="0"/>
              </a:rPr>
              <a:t>x2-a</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Dhr X</a:t>
            </a:r>
          </a:p>
          <a:p>
            <a:pPr algn="ctr" eaLnBrk="1" hangingPunct="1">
              <a:spcBef>
                <a:spcPct val="0"/>
              </a:spcBef>
            </a:pPr>
            <a:r>
              <a:rPr lang="es-ES" altLang="nl-NL" sz="1000" dirty="0">
                <a:solidFill>
                  <a:schemeClr val="tx1">
                    <a:lumMod val="75000"/>
                    <a:lumOff val="25000"/>
                  </a:schemeClr>
                </a:solidFill>
                <a:latin typeface="Calibri Light" panose="020F0302020204030204" pitchFamily="34" charset="0"/>
                <a:cs typeface="Calibri Light" panose="020F0302020204030204" pitchFamily="34" charset="0"/>
              </a:rPr>
              <a:t>????-??-??</a:t>
            </a:r>
          </a:p>
        </p:txBody>
      </p:sp>
      <p:sp>
        <p:nvSpPr>
          <p:cNvPr id="19471" name="Text Box 15"/>
          <p:cNvSpPr txBox="1">
            <a:spLocks noChangeArrowheads="1"/>
          </p:cNvSpPr>
          <p:nvPr/>
        </p:nvSpPr>
        <p:spPr bwMode="auto">
          <a:xfrm>
            <a:off x="7812601" y="5230529"/>
            <a:ext cx="2990850" cy="4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2191" tIns="61096" rIns="122191" bIns="61096">
            <a:spAutoFit/>
          </a:bodyPr>
          <a:lstStyle>
            <a:lvl1pPr marL="477838" indent="-477838"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Verwachte Impact op de Y:</a:t>
            </a:r>
            <a:endParaRPr lang="nl-NL" altLang="nl-NL" sz="1400" dirty="0">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2" name="Text Box 16"/>
          <p:cNvSpPr txBox="1">
            <a:spLocks noChangeArrowheads="1"/>
          </p:cNvSpPr>
          <p:nvPr/>
        </p:nvSpPr>
        <p:spPr bwMode="auto">
          <a:xfrm>
            <a:off x="7811589" y="885366"/>
            <a:ext cx="2270345" cy="4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477838" indent="-477838"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Implementatieplan:</a:t>
            </a:r>
            <a:endParaRPr lang="nl-NL" altLang="nl-NL" sz="1400" dirty="0">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3" name="Rectangle 17"/>
          <p:cNvSpPr>
            <a:spLocks noChangeArrowheads="1"/>
          </p:cNvSpPr>
          <p:nvPr/>
        </p:nvSpPr>
        <p:spPr bwMode="auto">
          <a:xfrm>
            <a:off x="11358836" y="7889075"/>
            <a:ext cx="719137" cy="650875"/>
          </a:xfrm>
          <a:prstGeom prst="rect">
            <a:avLst/>
          </a:prstGeom>
          <a:solidFill>
            <a:schemeClr val="tx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1800" dirty="0">
                <a:solidFill>
                  <a:schemeClr val="bg1"/>
                </a:solidFill>
                <a:latin typeface="Calibri Light" panose="020F0302020204030204" pitchFamily="34" charset="0"/>
                <a:cs typeface="Calibri Light" panose="020F0302020204030204" pitchFamily="34" charset="0"/>
              </a:rPr>
              <a:t>Doel</a:t>
            </a:r>
          </a:p>
        </p:txBody>
      </p:sp>
      <p:sp>
        <p:nvSpPr>
          <p:cNvPr id="19475" name="Line 19"/>
          <p:cNvSpPr>
            <a:spLocks noChangeShapeType="1"/>
          </p:cNvSpPr>
          <p:nvPr/>
        </p:nvSpPr>
        <p:spPr bwMode="auto">
          <a:xfrm flipV="1">
            <a:off x="7993568" y="3933622"/>
            <a:ext cx="34925" cy="79375"/>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6" name="Line 20"/>
          <p:cNvSpPr>
            <a:spLocks noChangeShapeType="1"/>
          </p:cNvSpPr>
          <p:nvPr/>
        </p:nvSpPr>
        <p:spPr bwMode="auto">
          <a:xfrm flipH="1" flipV="1">
            <a:off x="8033256" y="3925685"/>
            <a:ext cx="34925" cy="146050"/>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7" name="Line 21"/>
          <p:cNvSpPr>
            <a:spLocks noChangeShapeType="1"/>
          </p:cNvSpPr>
          <p:nvPr/>
        </p:nvSpPr>
        <p:spPr bwMode="auto">
          <a:xfrm flipH="1">
            <a:off x="8072943" y="3936797"/>
            <a:ext cx="53975" cy="136525"/>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8" name="Line 22"/>
          <p:cNvSpPr>
            <a:spLocks noChangeShapeType="1"/>
          </p:cNvSpPr>
          <p:nvPr/>
        </p:nvSpPr>
        <p:spPr bwMode="auto">
          <a:xfrm flipH="1" flipV="1">
            <a:off x="8133268" y="3933622"/>
            <a:ext cx="34925" cy="146050"/>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79" name="Line 23"/>
          <p:cNvSpPr>
            <a:spLocks noChangeShapeType="1"/>
          </p:cNvSpPr>
          <p:nvPr/>
        </p:nvSpPr>
        <p:spPr bwMode="auto">
          <a:xfrm flipV="1">
            <a:off x="8169781" y="4001885"/>
            <a:ext cx="34925" cy="79375"/>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80" name="Rectangle 24"/>
          <p:cNvSpPr>
            <a:spLocks noChangeArrowheads="1"/>
          </p:cNvSpPr>
          <p:nvPr/>
        </p:nvSpPr>
        <p:spPr bwMode="auto">
          <a:xfrm>
            <a:off x="7993568" y="4242372"/>
            <a:ext cx="606425" cy="254000"/>
          </a:xfrm>
          <a:prstGeom prst="rect">
            <a:avLst/>
          </a:prstGeom>
          <a:solidFill>
            <a:srgbClr val="B4C3E1"/>
          </a:solidFill>
          <a:ln w="9525" algn="ctr">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800" dirty="0">
                <a:solidFill>
                  <a:schemeClr val="tx1">
                    <a:lumMod val="75000"/>
                    <a:lumOff val="25000"/>
                  </a:schemeClr>
                </a:solidFill>
                <a:latin typeface="Calibri Light" panose="020F0302020204030204" pitchFamily="34" charset="0"/>
                <a:cs typeface="Calibri Light" panose="020F0302020204030204" pitchFamily="34" charset="0"/>
              </a:rPr>
              <a:t>kick-off</a:t>
            </a:r>
            <a:br>
              <a:rPr lang="es-ES" altLang="nl-NL" sz="800" dirty="0">
                <a:solidFill>
                  <a:schemeClr val="tx1">
                    <a:lumMod val="75000"/>
                    <a:lumOff val="25000"/>
                  </a:schemeClr>
                </a:solidFill>
                <a:latin typeface="Calibri Light" panose="020F0302020204030204" pitchFamily="34" charset="0"/>
                <a:cs typeface="Calibri Light" panose="020F0302020204030204" pitchFamily="34" charset="0"/>
              </a:rPr>
            </a:br>
            <a:r>
              <a:rPr lang="es-ES" altLang="nl-NL" sz="800" dirty="0">
                <a:solidFill>
                  <a:schemeClr val="tx1">
                    <a:lumMod val="75000"/>
                    <a:lumOff val="25000"/>
                  </a:schemeClr>
                </a:solidFill>
                <a:latin typeface="Calibri Light" panose="020F0302020204030204" pitchFamily="34" charset="0"/>
                <a:cs typeface="Calibri Light" panose="020F0302020204030204" pitchFamily="34" charset="0"/>
              </a:rPr>
              <a:t>????-??-??</a:t>
            </a:r>
          </a:p>
        </p:txBody>
      </p:sp>
      <p:sp>
        <p:nvSpPr>
          <p:cNvPr id="19481" name="Line 25"/>
          <p:cNvSpPr>
            <a:spLocks noChangeShapeType="1"/>
          </p:cNvSpPr>
          <p:nvPr/>
        </p:nvSpPr>
        <p:spPr bwMode="auto">
          <a:xfrm flipV="1">
            <a:off x="8048898" y="8541537"/>
            <a:ext cx="4194175" cy="127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83" name="Line 27"/>
          <p:cNvSpPr>
            <a:spLocks noChangeShapeType="1"/>
          </p:cNvSpPr>
          <p:nvPr/>
        </p:nvSpPr>
        <p:spPr bwMode="auto">
          <a:xfrm>
            <a:off x="12390943" y="1866697"/>
            <a:ext cx="0" cy="2298700"/>
          </a:xfrm>
          <a:prstGeom prst="line">
            <a:avLst/>
          </a:prstGeom>
          <a:noFill/>
          <a:ln w="9525">
            <a:solidFill>
              <a:schemeClr val="tx1">
                <a:lumMod val="75000"/>
                <a:lumOff val="2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nl-NL">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84" name="Rectangle 28"/>
          <p:cNvSpPr>
            <a:spLocks noChangeArrowheads="1"/>
          </p:cNvSpPr>
          <p:nvPr/>
        </p:nvSpPr>
        <p:spPr bwMode="auto">
          <a:xfrm>
            <a:off x="11892444" y="4030314"/>
            <a:ext cx="919758" cy="548182"/>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en-US" altLang="nl-NL" sz="1200" b="1" dirty="0">
                <a:solidFill>
                  <a:schemeClr val="tx1">
                    <a:lumMod val="75000"/>
                    <a:lumOff val="25000"/>
                  </a:schemeClr>
                </a:solidFill>
                <a:latin typeface="Calibri Light" panose="020F0302020204030204" pitchFamily="34" charset="0"/>
                <a:cs typeface="Calibri Light" panose="020F0302020204030204" pitchFamily="34" charset="0"/>
              </a:rPr>
              <a:t>deadline</a:t>
            </a:r>
            <a:endParaRPr lang="en-US" altLang="nl-NL" sz="1200" dirty="0">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9485" name="Oval 29"/>
          <p:cNvSpPr>
            <a:spLocks noChangeArrowheads="1"/>
          </p:cNvSpPr>
          <p:nvPr/>
        </p:nvSpPr>
        <p:spPr bwMode="auto">
          <a:xfrm>
            <a:off x="11533693" y="3924097"/>
            <a:ext cx="138113" cy="147638"/>
          </a:xfrm>
          <a:prstGeom prst="ellipse">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spAutoFit/>
          </a:bodyPr>
          <a:lstStyle>
            <a:lvl1pPr>
              <a:spcBef>
                <a:spcPct val="50000"/>
              </a:spcBef>
              <a:defRPr sz="2500">
                <a:solidFill>
                  <a:schemeClr val="tx1"/>
                </a:solidFill>
                <a:latin typeface="Arial" panose="020B0604020202020204" pitchFamily="34" charset="0"/>
              </a:defRPr>
            </a:lvl1pPr>
            <a:lvl2pPr marL="742950" indent="-285750">
              <a:spcBef>
                <a:spcPct val="50000"/>
              </a:spcBef>
              <a:defRPr sz="2500">
                <a:solidFill>
                  <a:schemeClr val="tx1"/>
                </a:solidFill>
                <a:latin typeface="Arial" panose="020B0604020202020204" pitchFamily="34" charset="0"/>
              </a:defRPr>
            </a:lvl2pPr>
            <a:lvl3pPr marL="1143000" indent="-228600">
              <a:spcBef>
                <a:spcPct val="50000"/>
              </a:spcBef>
              <a:defRPr sz="2500">
                <a:solidFill>
                  <a:schemeClr val="tx1"/>
                </a:solidFill>
                <a:latin typeface="Arial" panose="020B0604020202020204" pitchFamily="34" charset="0"/>
              </a:defRPr>
            </a:lvl3pPr>
            <a:lvl4pPr marL="1600200" indent="-228600">
              <a:spcBef>
                <a:spcPct val="50000"/>
              </a:spcBef>
              <a:defRPr sz="2500">
                <a:solidFill>
                  <a:schemeClr val="tx1"/>
                </a:solidFill>
                <a:latin typeface="Arial" panose="020B0604020202020204" pitchFamily="34" charset="0"/>
              </a:defRPr>
            </a:lvl4pPr>
            <a:lvl5pPr marL="2057400" indent="-228600">
              <a:spcBef>
                <a:spcPct val="50000"/>
              </a:spcBef>
              <a:defRPr sz="2500">
                <a:solidFill>
                  <a:schemeClr val="tx1"/>
                </a:solidFill>
                <a:latin typeface="Arial" panose="020B0604020202020204" pitchFamily="34" charset="0"/>
              </a:defRPr>
            </a:lvl5pPr>
            <a:lvl6pPr marL="2514600" indent="-228600" eaLnBrk="0" fontAlgn="base" hangingPunct="0">
              <a:spcBef>
                <a:spcPct val="50000"/>
              </a:spcBef>
              <a:spcAft>
                <a:spcPct val="0"/>
              </a:spcAft>
              <a:defRPr sz="2500">
                <a:solidFill>
                  <a:schemeClr val="tx1"/>
                </a:solidFill>
                <a:latin typeface="Arial" panose="020B0604020202020204" pitchFamily="34" charset="0"/>
              </a:defRPr>
            </a:lvl6pPr>
            <a:lvl7pPr marL="2971800" indent="-228600" eaLnBrk="0" fontAlgn="base" hangingPunct="0">
              <a:spcBef>
                <a:spcPct val="50000"/>
              </a:spcBef>
              <a:spcAft>
                <a:spcPct val="0"/>
              </a:spcAft>
              <a:defRPr sz="2500">
                <a:solidFill>
                  <a:schemeClr val="tx1"/>
                </a:solidFill>
                <a:latin typeface="Arial" panose="020B0604020202020204" pitchFamily="34" charset="0"/>
              </a:defRPr>
            </a:lvl7pPr>
            <a:lvl8pPr marL="3429000" indent="-228600" eaLnBrk="0" fontAlgn="base" hangingPunct="0">
              <a:spcBef>
                <a:spcPct val="50000"/>
              </a:spcBef>
              <a:spcAft>
                <a:spcPct val="0"/>
              </a:spcAft>
              <a:defRPr sz="2500">
                <a:solidFill>
                  <a:schemeClr val="tx1"/>
                </a:solidFill>
                <a:latin typeface="Arial" panose="020B0604020202020204" pitchFamily="34" charset="0"/>
              </a:defRPr>
            </a:lvl8pPr>
            <a:lvl9pPr marL="3886200" indent="-228600"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endParaRPr lang="nl-NL" altLang="nl-NL"/>
          </a:p>
        </p:txBody>
      </p:sp>
      <p:sp>
        <p:nvSpPr>
          <p:cNvPr id="19486" name="Rectangle 30"/>
          <p:cNvSpPr>
            <a:spLocks noChangeArrowheads="1"/>
          </p:cNvSpPr>
          <p:nvPr/>
        </p:nvSpPr>
        <p:spPr bwMode="auto">
          <a:xfrm>
            <a:off x="9822136" y="7430287"/>
            <a:ext cx="719137" cy="2698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1800" dirty="0">
                <a:solidFill>
                  <a:schemeClr val="tx1">
                    <a:lumMod val="75000"/>
                    <a:lumOff val="25000"/>
                  </a:schemeClr>
                </a:solidFill>
                <a:latin typeface="Calibri Light" panose="020F0302020204030204" pitchFamily="34" charset="0"/>
                <a:cs typeface="Calibri Light" panose="020F0302020204030204" pitchFamily="34" charset="0"/>
              </a:rPr>
              <a:t>x1-b</a:t>
            </a:r>
          </a:p>
        </p:txBody>
      </p:sp>
      <p:sp>
        <p:nvSpPr>
          <p:cNvPr id="19487" name="Rectangle 31"/>
          <p:cNvSpPr>
            <a:spLocks noChangeArrowheads="1"/>
          </p:cNvSpPr>
          <p:nvPr/>
        </p:nvSpPr>
        <p:spPr bwMode="auto">
          <a:xfrm>
            <a:off x="10587311" y="7708100"/>
            <a:ext cx="719137" cy="2698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0" tIns="180000" rIns="180000" bIns="180000" anchor="ct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ctr" eaLnBrk="1" hangingPunct="1"/>
            <a:r>
              <a:rPr lang="es-ES" altLang="nl-NL" sz="1800">
                <a:solidFill>
                  <a:schemeClr val="tx1">
                    <a:lumMod val="75000"/>
                    <a:lumOff val="25000"/>
                  </a:schemeClr>
                </a:solidFill>
                <a:latin typeface="Calibri Light" panose="020F0302020204030204" pitchFamily="34" charset="0"/>
                <a:cs typeface="Calibri Light" panose="020F0302020204030204" pitchFamily="34" charset="0"/>
              </a:rPr>
              <a:t>x2-a</a:t>
            </a:r>
          </a:p>
        </p:txBody>
      </p:sp>
      <p:sp>
        <p:nvSpPr>
          <p:cNvPr id="19488" name="Text Box 32"/>
          <p:cNvSpPr txBox="1">
            <a:spLocks noChangeArrowheads="1"/>
          </p:cNvSpPr>
          <p:nvPr/>
        </p:nvSpPr>
        <p:spPr bwMode="auto">
          <a:xfrm>
            <a:off x="7772399" y="5538411"/>
            <a:ext cx="4618543" cy="917513"/>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0" tIns="180000" rIns="180000" bIns="18000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es-ES" altLang="nl-NL" sz="1800" i="1" dirty="0">
                <a:solidFill>
                  <a:schemeClr val="tx1">
                    <a:lumMod val="75000"/>
                    <a:lumOff val="25000"/>
                  </a:schemeClr>
                </a:solidFill>
                <a:latin typeface="Calibri Light" panose="020F0302020204030204" pitchFamily="34" charset="0"/>
                <a:cs typeface="Calibri Light" panose="020F0302020204030204" pitchFamily="34" charset="0"/>
              </a:rPr>
              <a:t>Geef aan op welke wijze de oplossingen de huidige prestatie verbeteren tot aan het doel. </a:t>
            </a:r>
          </a:p>
        </p:txBody>
      </p:sp>
      <p:sp>
        <p:nvSpPr>
          <p:cNvPr id="36" name="Text Box 22"/>
          <p:cNvSpPr txBox="1">
            <a:spLocks noChangeArrowheads="1"/>
          </p:cNvSpPr>
          <p:nvPr/>
        </p:nvSpPr>
        <p:spPr bwMode="auto">
          <a:xfrm>
            <a:off x="10902642" y="477054"/>
            <a:ext cx="1842620" cy="246221"/>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r" eaLnBrk="1" hangingPunct="1"/>
            <a:r>
              <a:rPr lang="es-ES" altLang="nl-NL" sz="1600" dirty="0">
                <a:solidFill>
                  <a:schemeClr val="tx1">
                    <a:lumMod val="75000"/>
                    <a:lumOff val="25000"/>
                  </a:schemeClr>
                </a:solidFill>
                <a:latin typeface="Calibri Light" panose="020F0302020204030204" pitchFamily="34" charset="0"/>
                <a:cs typeface="Calibri Light" panose="020F0302020204030204" pitchFamily="34" charset="0"/>
              </a:rPr>
              <a:t>Ontwikkel oplossingen</a:t>
            </a:r>
          </a:p>
        </p:txBody>
      </p:sp>
      <p:sp>
        <p:nvSpPr>
          <p:cNvPr id="37" name="Tekstvak 36"/>
          <p:cNvSpPr txBox="1"/>
          <p:nvPr/>
        </p:nvSpPr>
        <p:spPr>
          <a:xfrm>
            <a:off x="10842678" y="13252"/>
            <a:ext cx="1254061" cy="477054"/>
          </a:xfrm>
          <a:prstGeom prst="rect">
            <a:avLst/>
          </a:prstGeom>
          <a:noFill/>
        </p:spPr>
        <p:txBody>
          <a:bodyPr wrap="none" rtlCol="0">
            <a:spAutoFit/>
          </a:bodyPr>
          <a:lstStyle/>
          <a:p>
            <a:r>
              <a:rPr lang="nl-NL" i="1" dirty="0" err="1">
                <a:solidFill>
                  <a:schemeClr val="tx1">
                    <a:lumMod val="75000"/>
                    <a:lumOff val="25000"/>
                  </a:schemeClr>
                </a:solidFill>
                <a:latin typeface="Calibri Light" panose="020F0302020204030204" pitchFamily="34" charset="0"/>
                <a:cs typeface="Calibri Light" panose="020F0302020204030204" pitchFamily="34" charset="0"/>
              </a:rPr>
              <a:t>Improve</a:t>
            </a:r>
            <a:endParaRPr lang="nl-NL" i="1" dirty="0">
              <a:solidFill>
                <a:schemeClr val="tx1">
                  <a:lumMod val="75000"/>
                  <a:lumOff val="25000"/>
                </a:schemeClr>
              </a:solidFill>
              <a:latin typeface="Calibri Light" panose="020F0302020204030204" pitchFamily="34" charset="0"/>
              <a:cs typeface="Calibri Light" panose="020F0302020204030204" pitchFamily="34" charset="0"/>
            </a:endParaRPr>
          </a:p>
        </p:txBody>
      </p:sp>
      <p:cxnSp>
        <p:nvCxnSpPr>
          <p:cNvPr id="32" name="Rechte verbindingslijn 31">
            <a:extLst>
              <a:ext uri="{FF2B5EF4-FFF2-40B4-BE49-F238E27FC236}">
                <a16:creationId xmlns:a16="http://schemas.microsoft.com/office/drawing/2014/main" id="{D7F89B57-97A0-4907-8288-F5218284C27C}"/>
              </a:ext>
            </a:extLst>
          </p:cNvPr>
          <p:cNvCxnSpPr>
            <a:cxnSpLocks/>
          </p:cNvCxnSpPr>
          <p:nvPr/>
        </p:nvCxnSpPr>
        <p:spPr>
          <a:xfrm>
            <a:off x="7602583" y="4924697"/>
            <a:ext cx="4999498"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Rechte verbindingslijn 32">
            <a:extLst>
              <a:ext uri="{FF2B5EF4-FFF2-40B4-BE49-F238E27FC236}">
                <a16:creationId xmlns:a16="http://schemas.microsoft.com/office/drawing/2014/main" id="{3A220A0C-116C-4E34-8D3C-15DC8287823C}"/>
              </a:ext>
            </a:extLst>
          </p:cNvPr>
          <p:cNvCxnSpPr>
            <a:cxnSpLocks/>
          </p:cNvCxnSpPr>
          <p:nvPr/>
        </p:nvCxnSpPr>
        <p:spPr>
          <a:xfrm>
            <a:off x="7602583" y="885366"/>
            <a:ext cx="0" cy="7792134"/>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274637" y="1096618"/>
            <a:ext cx="6126161" cy="3724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marL="358775" indent="-358775"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algn="just"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Control plan:</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De verbeteringen zijn nu geïmplementeerd.</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Geef aan op welke wijze je de doorgevoerde verbeteringen borgt. Geef ook aan op welke wijze het vernieuwde proces in beheer is genomen in de lijn en wie waarvoor verantwoordelijk is om het ‘in control’ houden van het nieuwe proces.</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Denk bij control-maatregelen aan het implementeren van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Operational</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Management,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Dagstarts</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stellen van </a:t>
            </a:r>
            <a:r>
              <a:rPr lang="nl-NL" altLang="nl-NL" sz="1800" i="1" dirty="0" err="1">
                <a:solidFill>
                  <a:schemeClr val="bg1">
                    <a:lumMod val="75000"/>
                  </a:schemeClr>
                </a:solidFill>
                <a:latin typeface="Calibri Light" panose="020F0302020204030204" pitchFamily="34" charset="0"/>
                <a:cs typeface="Calibri Light" panose="020F0302020204030204" pitchFamily="34" charset="0"/>
              </a:rPr>
              <a:t>KPI’s</a:t>
            </a:r>
            <a:r>
              <a:rPr lang="nl-NL" altLang="nl-NL" sz="1800" i="1" dirty="0">
                <a:solidFill>
                  <a:schemeClr val="bg1">
                    <a:lumMod val="75000"/>
                  </a:schemeClr>
                </a:solidFill>
                <a:latin typeface="Calibri Light" panose="020F0302020204030204" pitchFamily="34" charset="0"/>
                <a:cs typeface="Calibri Light" panose="020F0302020204030204" pitchFamily="34" charset="0"/>
              </a:rPr>
              <a:t> en het invoeren van een procedure om bij te sturen op afwijkingen.</a:t>
            </a:r>
          </a:p>
          <a:p>
            <a:pPr marL="0" indent="0"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Ook trainingen en nieuwe werkinstructies, etc. kunnen hiervan onderdeel zijn.</a:t>
            </a:r>
          </a:p>
        </p:txBody>
      </p:sp>
      <p:sp>
        <p:nvSpPr>
          <p:cNvPr id="21508" name="Text Box 4"/>
          <p:cNvSpPr txBox="1">
            <a:spLocks noChangeArrowheads="1"/>
          </p:cNvSpPr>
          <p:nvPr/>
        </p:nvSpPr>
        <p:spPr bwMode="auto">
          <a:xfrm>
            <a:off x="7021513" y="1158531"/>
            <a:ext cx="5471476" cy="3739485"/>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1222375">
              <a:spcBef>
                <a:spcPct val="50000"/>
              </a:spcBef>
              <a:tabLst>
                <a:tab pos="2246313" algn="l"/>
              </a:tabLst>
              <a:defRPr sz="2500">
                <a:solidFill>
                  <a:schemeClr val="tx1"/>
                </a:solidFill>
                <a:latin typeface="Arial" panose="020B0604020202020204" pitchFamily="34" charset="0"/>
              </a:defRPr>
            </a:lvl1pPr>
            <a:lvl2pPr marL="742950" indent="-285750" defTabSz="1222375">
              <a:spcBef>
                <a:spcPct val="50000"/>
              </a:spcBef>
              <a:tabLst>
                <a:tab pos="2246313" algn="l"/>
              </a:tabLst>
              <a:defRPr sz="2500">
                <a:solidFill>
                  <a:schemeClr val="tx1"/>
                </a:solidFill>
                <a:latin typeface="Arial" panose="020B0604020202020204" pitchFamily="34" charset="0"/>
              </a:defRPr>
            </a:lvl2pPr>
            <a:lvl3pPr marL="1143000" indent="-228600" defTabSz="1222375">
              <a:spcBef>
                <a:spcPct val="50000"/>
              </a:spcBef>
              <a:tabLst>
                <a:tab pos="2246313" algn="l"/>
              </a:tabLst>
              <a:defRPr sz="2500">
                <a:solidFill>
                  <a:schemeClr val="tx1"/>
                </a:solidFill>
                <a:latin typeface="Arial" panose="020B0604020202020204" pitchFamily="34" charset="0"/>
              </a:defRPr>
            </a:lvl3pPr>
            <a:lvl4pPr marL="1600200" indent="-228600" defTabSz="1222375">
              <a:spcBef>
                <a:spcPct val="50000"/>
              </a:spcBef>
              <a:tabLst>
                <a:tab pos="2246313" algn="l"/>
              </a:tabLst>
              <a:defRPr sz="2500">
                <a:solidFill>
                  <a:schemeClr val="tx1"/>
                </a:solidFill>
                <a:latin typeface="Arial" panose="020B0604020202020204" pitchFamily="34" charset="0"/>
              </a:defRPr>
            </a:lvl4pPr>
            <a:lvl5pPr marL="2057400" indent="-228600" defTabSz="1222375">
              <a:spcBef>
                <a:spcPct val="50000"/>
              </a:spcBef>
              <a:tabLst>
                <a:tab pos="2246313" algn="l"/>
              </a:tabLst>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tabLst>
                <a:tab pos="2246313" algn="l"/>
              </a:tabLs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tabLst>
                <a:tab pos="2246313" algn="l"/>
              </a:tabLs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tabLst>
                <a:tab pos="2246313" algn="l"/>
              </a:tabLs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tabLst>
                <a:tab pos="2246313" algn="l"/>
              </a:tabLst>
              <a:defRPr sz="2500">
                <a:solidFill>
                  <a:schemeClr val="tx1"/>
                </a:solidFill>
                <a:latin typeface="Arial" panose="020B0604020202020204" pitchFamily="34" charset="0"/>
              </a:defRPr>
            </a:lvl9pPr>
          </a:lstStyle>
          <a:p>
            <a:pPr eaLnBrk="1" hangingPunct="1"/>
            <a:r>
              <a:rPr lang="en-US" altLang="nl-NL" sz="1800" b="1" u="sng" dirty="0" err="1">
                <a:solidFill>
                  <a:schemeClr val="tx1">
                    <a:lumMod val="75000"/>
                    <a:lumOff val="25000"/>
                  </a:schemeClr>
                </a:solidFill>
                <a:latin typeface="Calibri Light" panose="020F0302020204030204" pitchFamily="34" charset="0"/>
                <a:cs typeface="Calibri Light" panose="020F0302020204030204" pitchFamily="34" charset="0"/>
              </a:rPr>
              <a:t>Nieuwe</a:t>
            </a:r>
            <a:r>
              <a:rPr lang="en-US"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 process </a:t>
            </a:r>
            <a:r>
              <a:rPr lang="en-US" altLang="nl-NL" sz="1800" b="1" u="sng" dirty="0" err="1">
                <a:solidFill>
                  <a:schemeClr val="tx1">
                    <a:lumMod val="75000"/>
                    <a:lumOff val="25000"/>
                  </a:schemeClr>
                </a:solidFill>
                <a:latin typeface="Calibri Light" panose="020F0302020204030204" pitchFamily="34" charset="0"/>
                <a:cs typeface="Calibri Light" panose="020F0302020204030204" pitchFamily="34" charset="0"/>
              </a:rPr>
              <a:t>prestatie</a:t>
            </a:r>
            <a:r>
              <a:rPr lang="en-US"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a:t>
            </a:r>
          </a:p>
          <a:p>
            <a:pPr defTabSz="1362075" eaLnBrk="1" hangingPunct="1"/>
            <a:r>
              <a:rPr lang="es-ES" altLang="nl-NL" sz="1800" i="1" dirty="0">
                <a:solidFill>
                  <a:schemeClr val="bg1">
                    <a:lumMod val="75000"/>
                  </a:schemeClr>
                </a:solidFill>
                <a:latin typeface="Calibri Light" panose="020F0302020204030204" pitchFamily="34" charset="0"/>
                <a:cs typeface="Calibri Light" panose="020F0302020204030204" pitchFamily="34" charset="0"/>
              </a:rPr>
              <a:t>Hier is het showtime!</a:t>
            </a:r>
          </a:p>
          <a:p>
            <a:pPr defTabSz="1362075" eaLnBrk="1" hangingPunct="1"/>
            <a:r>
              <a:rPr lang="es-ES" altLang="nl-NL" sz="1800" i="1" dirty="0">
                <a:solidFill>
                  <a:schemeClr val="bg1">
                    <a:lumMod val="75000"/>
                  </a:schemeClr>
                </a:solidFill>
                <a:latin typeface="Calibri Light" panose="020F0302020204030204" pitchFamily="34" charset="0"/>
                <a:cs typeface="Calibri Light" panose="020F0302020204030204" pitchFamily="34" charset="0"/>
              </a:rPr>
              <a:t>Presenteer de resultaten die je met je verbeterproject hebt bereikt, nadat de implementatie is afgerond. Maak deze resultaten zo concreet mogelijk (80% sneller, 50% minder fouten, € 35.000,- besparing....</a:t>
            </a:r>
          </a:p>
          <a:p>
            <a:pPr defTabSz="1362075" eaLnBrk="1" hangingPunct="1"/>
            <a:endParaRPr lang="es-ES" altLang="nl-NL" sz="1800" i="1" dirty="0">
              <a:solidFill>
                <a:schemeClr val="bg1">
                  <a:lumMod val="75000"/>
                </a:schemeClr>
              </a:solidFill>
              <a:latin typeface="Calibri Light" panose="020F0302020204030204" pitchFamily="34" charset="0"/>
              <a:cs typeface="Calibri Light" panose="020F0302020204030204" pitchFamily="34" charset="0"/>
            </a:endParaRPr>
          </a:p>
          <a:p>
            <a:pPr defTabSz="1362075" eaLnBrk="1" hangingPunct="1"/>
            <a:r>
              <a:rPr lang="es-ES" altLang="nl-NL" sz="1800" i="1" dirty="0">
                <a:solidFill>
                  <a:schemeClr val="bg1">
                    <a:lumMod val="75000"/>
                  </a:schemeClr>
                </a:solidFill>
                <a:latin typeface="Calibri Light" panose="020F0302020204030204" pitchFamily="34" charset="0"/>
                <a:cs typeface="Calibri Light" panose="020F0302020204030204" pitchFamily="34" charset="0"/>
              </a:rPr>
              <a:t>Maak eventueel ook een grafische voorstelling van de nieuwe procesprestatie.</a:t>
            </a:r>
          </a:p>
          <a:p>
            <a:pPr defTabSz="1362075" eaLnBrk="1" hangingPunct="1"/>
            <a:r>
              <a:rPr lang="es-ES" altLang="nl-NL" sz="1800" i="1" dirty="0">
                <a:solidFill>
                  <a:schemeClr val="bg1">
                    <a:lumMod val="75000"/>
                  </a:schemeClr>
                </a:solidFill>
                <a:latin typeface="Calibri Light" panose="020F0302020204030204" pitchFamily="34" charset="0"/>
                <a:cs typeface="Calibri Light" panose="020F0302020204030204" pitchFamily="34" charset="0"/>
              </a:rPr>
              <a:t>Verlijk deze ‘1’-meting met de eerdere ‘0’-meting uit de Measure fase en stel je succes vast!</a:t>
            </a:r>
          </a:p>
        </p:txBody>
      </p:sp>
      <p:sp>
        <p:nvSpPr>
          <p:cNvPr id="21511" name="Text Box 7"/>
          <p:cNvSpPr txBox="1">
            <a:spLocks noChangeArrowheads="1"/>
          </p:cNvSpPr>
          <p:nvPr/>
        </p:nvSpPr>
        <p:spPr bwMode="auto">
          <a:xfrm>
            <a:off x="268288" y="6851306"/>
            <a:ext cx="5732462" cy="150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err="1">
                <a:solidFill>
                  <a:schemeClr val="tx1">
                    <a:lumMod val="75000"/>
                    <a:lumOff val="25000"/>
                  </a:schemeClr>
                </a:solidFill>
                <a:latin typeface="Calibri Light" panose="020F0302020204030204" pitchFamily="34" charset="0"/>
                <a:cs typeface="Calibri Light" panose="020F0302020204030204" pitchFamily="34" charset="0"/>
              </a:rPr>
              <a:t>Lessons</a:t>
            </a:r>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 </a:t>
            </a:r>
            <a:r>
              <a:rPr lang="nl-NL" altLang="nl-NL" sz="1800" b="1" u="sng" dirty="0" err="1">
                <a:solidFill>
                  <a:schemeClr val="tx1">
                    <a:lumMod val="75000"/>
                    <a:lumOff val="25000"/>
                  </a:schemeClr>
                </a:solidFill>
                <a:latin typeface="Calibri Light" panose="020F0302020204030204" pitchFamily="34" charset="0"/>
                <a:cs typeface="Calibri Light" panose="020F0302020204030204" pitchFamily="34" charset="0"/>
              </a:rPr>
              <a:t>Learned</a:t>
            </a:r>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a:t>
            </a:r>
          </a:p>
          <a:p>
            <a:pPr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heb je geleerd van dit project? Wat zou je de volgende keer weer zo doen? Of juist niet?</a:t>
            </a:r>
          </a:p>
          <a:p>
            <a:pPr eaLnBrk="1" hangingPunct="1"/>
            <a:endPar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endParaRPr>
          </a:p>
        </p:txBody>
      </p:sp>
      <p:sp>
        <p:nvSpPr>
          <p:cNvPr id="11" name="Text Box 22"/>
          <p:cNvSpPr txBox="1">
            <a:spLocks noChangeArrowheads="1"/>
          </p:cNvSpPr>
          <p:nvPr/>
        </p:nvSpPr>
        <p:spPr bwMode="auto">
          <a:xfrm>
            <a:off x="11286337" y="477054"/>
            <a:ext cx="1458925" cy="246221"/>
          </a:xfrm>
          <a:prstGeom prst="rect">
            <a:avLst/>
          </a:prstGeom>
          <a:noFill/>
          <a:ln>
            <a:noFill/>
          </a:ln>
          <a:effectLst/>
          <a:extLst>
            <a:ext uri="{909E8E84-426E-40DD-AFC4-6F175D3DCCD1}">
              <a14:hiddenFill xmlns:a14="http://schemas.microsoft.com/office/drawing/2010/main">
                <a:solidFill>
                  <a:srgbClr val="B4C3E1"/>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222375">
              <a:spcBef>
                <a:spcPct val="50000"/>
              </a:spcBef>
              <a:defRPr sz="2500">
                <a:solidFill>
                  <a:schemeClr val="tx1"/>
                </a:solidFill>
                <a:latin typeface="Arial" panose="020B0604020202020204" pitchFamily="34" charset="0"/>
              </a:defRPr>
            </a:lvl1pPr>
            <a:lvl2pPr marL="742950" indent="-285750" defTabSz="1222375">
              <a:spcBef>
                <a:spcPct val="50000"/>
              </a:spcBef>
              <a:defRPr sz="2500">
                <a:solidFill>
                  <a:schemeClr val="tx1"/>
                </a:solidFill>
                <a:latin typeface="Arial" panose="020B0604020202020204" pitchFamily="34" charset="0"/>
              </a:defRPr>
            </a:lvl2pPr>
            <a:lvl3pPr marL="1143000" indent="-228600" defTabSz="1222375">
              <a:spcBef>
                <a:spcPct val="50000"/>
              </a:spcBef>
              <a:defRPr sz="2500">
                <a:solidFill>
                  <a:schemeClr val="tx1"/>
                </a:solidFill>
                <a:latin typeface="Arial" panose="020B0604020202020204" pitchFamily="34" charset="0"/>
              </a:defRPr>
            </a:lvl3pPr>
            <a:lvl4pPr marL="1600200" indent="-228600" defTabSz="1222375">
              <a:spcBef>
                <a:spcPct val="50000"/>
              </a:spcBef>
              <a:defRPr sz="2500">
                <a:solidFill>
                  <a:schemeClr val="tx1"/>
                </a:solidFill>
                <a:latin typeface="Arial" panose="020B0604020202020204" pitchFamily="34" charset="0"/>
              </a:defRPr>
            </a:lvl4pPr>
            <a:lvl5pPr marL="2057400" indent="-228600" defTabSz="1222375">
              <a:spcBef>
                <a:spcPct val="50000"/>
              </a:spcBef>
              <a:defRPr sz="2500">
                <a:solidFill>
                  <a:schemeClr val="tx1"/>
                </a:solidFill>
                <a:latin typeface="Arial" panose="020B0604020202020204" pitchFamily="34" charset="0"/>
              </a:defRPr>
            </a:lvl5pPr>
            <a:lvl6pPr marL="2514600" indent="-228600" defTabSz="12223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2223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2223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222375" eaLnBrk="0" fontAlgn="base" hangingPunct="0">
              <a:spcBef>
                <a:spcPct val="50000"/>
              </a:spcBef>
              <a:spcAft>
                <a:spcPct val="0"/>
              </a:spcAft>
              <a:defRPr sz="2500">
                <a:solidFill>
                  <a:schemeClr val="tx1"/>
                </a:solidFill>
                <a:latin typeface="Arial" panose="020B0604020202020204" pitchFamily="34" charset="0"/>
              </a:defRPr>
            </a:lvl9pPr>
          </a:lstStyle>
          <a:p>
            <a:pPr algn="r" eaLnBrk="1" hangingPunct="1"/>
            <a:r>
              <a:rPr lang="es-ES" altLang="nl-NL" sz="1600" dirty="0">
                <a:solidFill>
                  <a:schemeClr val="tx1">
                    <a:lumMod val="75000"/>
                    <a:lumOff val="25000"/>
                  </a:schemeClr>
                </a:solidFill>
                <a:latin typeface="Calibri Light" panose="020F0302020204030204" pitchFamily="34" charset="0"/>
                <a:cs typeface="Calibri Light" panose="020F0302020204030204" pitchFamily="34" charset="0"/>
              </a:rPr>
              <a:t>Borg de oplossing</a:t>
            </a:r>
          </a:p>
        </p:txBody>
      </p:sp>
      <p:sp>
        <p:nvSpPr>
          <p:cNvPr id="12" name="Tekstvak 11"/>
          <p:cNvSpPr txBox="1"/>
          <p:nvPr/>
        </p:nvSpPr>
        <p:spPr>
          <a:xfrm>
            <a:off x="11195554" y="13252"/>
            <a:ext cx="1135311" cy="477054"/>
          </a:xfrm>
          <a:prstGeom prst="rect">
            <a:avLst/>
          </a:prstGeom>
          <a:noFill/>
        </p:spPr>
        <p:txBody>
          <a:bodyPr wrap="none" rtlCol="0">
            <a:spAutoFit/>
          </a:bodyPr>
          <a:lstStyle/>
          <a:p>
            <a:r>
              <a:rPr lang="nl-NL" i="1" dirty="0">
                <a:solidFill>
                  <a:schemeClr val="tx1">
                    <a:lumMod val="75000"/>
                    <a:lumOff val="25000"/>
                  </a:schemeClr>
                </a:solidFill>
                <a:latin typeface="Calibri Light" panose="020F0302020204030204" pitchFamily="34" charset="0"/>
                <a:cs typeface="Calibri Light" panose="020F0302020204030204" pitchFamily="34" charset="0"/>
              </a:rPr>
              <a:t>Control</a:t>
            </a:r>
          </a:p>
        </p:txBody>
      </p:sp>
      <p:sp>
        <p:nvSpPr>
          <p:cNvPr id="9" name="Text Box 7"/>
          <p:cNvSpPr txBox="1">
            <a:spLocks noChangeArrowheads="1"/>
          </p:cNvSpPr>
          <p:nvPr/>
        </p:nvSpPr>
        <p:spPr bwMode="auto">
          <a:xfrm>
            <a:off x="7021513" y="6851306"/>
            <a:ext cx="5471476" cy="1508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2191" tIns="61096" rIns="122191" bIns="61096">
            <a:spAutoFit/>
          </a:bodyPr>
          <a:lstStyle>
            <a:lvl1pPr defTabSz="1362075">
              <a:spcBef>
                <a:spcPct val="50000"/>
              </a:spcBef>
              <a:defRPr sz="2500">
                <a:solidFill>
                  <a:schemeClr val="tx1"/>
                </a:solidFill>
                <a:latin typeface="Arial" panose="020B0604020202020204" pitchFamily="34" charset="0"/>
              </a:defRPr>
            </a:lvl1pPr>
            <a:lvl2pPr marL="742950" indent="-285750" defTabSz="1362075">
              <a:spcBef>
                <a:spcPct val="50000"/>
              </a:spcBef>
              <a:defRPr sz="2500">
                <a:solidFill>
                  <a:schemeClr val="tx1"/>
                </a:solidFill>
                <a:latin typeface="Arial" panose="020B0604020202020204" pitchFamily="34" charset="0"/>
              </a:defRPr>
            </a:lvl2pPr>
            <a:lvl3pPr marL="1143000" indent="-228600" defTabSz="1362075">
              <a:spcBef>
                <a:spcPct val="50000"/>
              </a:spcBef>
              <a:defRPr sz="2500">
                <a:solidFill>
                  <a:schemeClr val="tx1"/>
                </a:solidFill>
                <a:latin typeface="Arial" panose="020B0604020202020204" pitchFamily="34" charset="0"/>
              </a:defRPr>
            </a:lvl3pPr>
            <a:lvl4pPr marL="1600200" indent="-228600" defTabSz="1362075">
              <a:spcBef>
                <a:spcPct val="50000"/>
              </a:spcBef>
              <a:defRPr sz="2500">
                <a:solidFill>
                  <a:schemeClr val="tx1"/>
                </a:solidFill>
                <a:latin typeface="Arial" panose="020B0604020202020204" pitchFamily="34" charset="0"/>
              </a:defRPr>
            </a:lvl4pPr>
            <a:lvl5pPr marL="2057400" indent="-228600" defTabSz="1362075">
              <a:spcBef>
                <a:spcPct val="50000"/>
              </a:spcBef>
              <a:defRPr sz="2500">
                <a:solidFill>
                  <a:schemeClr val="tx1"/>
                </a:solidFill>
                <a:latin typeface="Arial" panose="020B0604020202020204" pitchFamily="34" charset="0"/>
              </a:defRPr>
            </a:lvl5pPr>
            <a:lvl6pPr marL="2514600" indent="-228600" defTabSz="1362075" eaLnBrk="0" fontAlgn="base" hangingPunct="0">
              <a:spcBef>
                <a:spcPct val="50000"/>
              </a:spcBef>
              <a:spcAft>
                <a:spcPct val="0"/>
              </a:spcAft>
              <a:defRPr sz="2500">
                <a:solidFill>
                  <a:schemeClr val="tx1"/>
                </a:solidFill>
                <a:latin typeface="Arial" panose="020B0604020202020204" pitchFamily="34" charset="0"/>
              </a:defRPr>
            </a:lvl6pPr>
            <a:lvl7pPr marL="2971800" indent="-228600" defTabSz="1362075" eaLnBrk="0" fontAlgn="base" hangingPunct="0">
              <a:spcBef>
                <a:spcPct val="50000"/>
              </a:spcBef>
              <a:spcAft>
                <a:spcPct val="0"/>
              </a:spcAft>
              <a:defRPr sz="2500">
                <a:solidFill>
                  <a:schemeClr val="tx1"/>
                </a:solidFill>
                <a:latin typeface="Arial" panose="020B0604020202020204" pitchFamily="34" charset="0"/>
              </a:defRPr>
            </a:lvl7pPr>
            <a:lvl8pPr marL="3429000" indent="-228600" defTabSz="1362075" eaLnBrk="0" fontAlgn="base" hangingPunct="0">
              <a:spcBef>
                <a:spcPct val="50000"/>
              </a:spcBef>
              <a:spcAft>
                <a:spcPct val="0"/>
              </a:spcAft>
              <a:defRPr sz="2500">
                <a:solidFill>
                  <a:schemeClr val="tx1"/>
                </a:solidFill>
                <a:latin typeface="Arial" panose="020B0604020202020204" pitchFamily="34" charset="0"/>
              </a:defRPr>
            </a:lvl8pPr>
            <a:lvl9pPr marL="3886200" indent="-228600" defTabSz="1362075" eaLnBrk="0" fontAlgn="base" hangingPunct="0">
              <a:spcBef>
                <a:spcPct val="50000"/>
              </a:spcBef>
              <a:spcAft>
                <a:spcPct val="0"/>
              </a:spcAft>
              <a:defRPr sz="2500">
                <a:solidFill>
                  <a:schemeClr val="tx1"/>
                </a:solidFill>
                <a:latin typeface="Arial" panose="020B0604020202020204" pitchFamily="34" charset="0"/>
              </a:defRPr>
            </a:lvl9pPr>
          </a:lstStyle>
          <a:p>
            <a:pPr eaLnBrk="1" hangingPunct="1"/>
            <a:r>
              <a:rPr lang="nl-NL" altLang="nl-NL" sz="1800" b="1" u="sng" dirty="0">
                <a:solidFill>
                  <a:schemeClr val="tx1">
                    <a:lumMod val="75000"/>
                    <a:lumOff val="25000"/>
                  </a:schemeClr>
                </a:solidFill>
                <a:latin typeface="Calibri Light" panose="020F0302020204030204" pitchFamily="34" charset="0"/>
                <a:cs typeface="Calibri Light" panose="020F0302020204030204" pitchFamily="34" charset="0"/>
              </a:rPr>
              <a:t>Next steps:</a:t>
            </a:r>
          </a:p>
          <a:p>
            <a:pPr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Wat zijn de volgende stappen in dit proces om te verbeteren?</a:t>
            </a:r>
          </a:p>
          <a:p>
            <a:pPr eaLnBrk="1" hangingPunct="1"/>
            <a:r>
              <a:rPr lang="nl-NL" altLang="nl-NL" sz="1800" i="1" dirty="0">
                <a:solidFill>
                  <a:schemeClr val="bg1">
                    <a:lumMod val="75000"/>
                  </a:schemeClr>
                </a:solidFill>
                <a:latin typeface="Calibri Light" panose="020F0302020204030204" pitchFamily="34" charset="0"/>
                <a:cs typeface="Calibri Light" panose="020F0302020204030204" pitchFamily="34" charset="0"/>
              </a:rPr>
              <a:t>Nieuw verbeterproject?</a:t>
            </a:r>
          </a:p>
        </p:txBody>
      </p:sp>
      <p:cxnSp>
        <p:nvCxnSpPr>
          <p:cNvPr id="10" name="Rechte verbindingslijn 9">
            <a:extLst>
              <a:ext uri="{FF2B5EF4-FFF2-40B4-BE49-F238E27FC236}">
                <a16:creationId xmlns:a16="http://schemas.microsoft.com/office/drawing/2014/main" id="{6DDA7EC0-16EC-456B-8FAD-60A60F6AC4C9}"/>
              </a:ext>
            </a:extLst>
          </p:cNvPr>
          <p:cNvCxnSpPr>
            <a:cxnSpLocks/>
          </p:cNvCxnSpPr>
          <p:nvPr/>
        </p:nvCxnSpPr>
        <p:spPr>
          <a:xfrm>
            <a:off x="222069" y="6609806"/>
            <a:ext cx="12523193"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Rechte verbindingslijn 12">
            <a:extLst>
              <a:ext uri="{FF2B5EF4-FFF2-40B4-BE49-F238E27FC236}">
                <a16:creationId xmlns:a16="http://schemas.microsoft.com/office/drawing/2014/main" id="{CB4903C7-641E-4059-8F66-27C85CD92902}"/>
              </a:ext>
            </a:extLst>
          </p:cNvPr>
          <p:cNvCxnSpPr>
            <a:cxnSpLocks/>
          </p:cNvCxnSpPr>
          <p:nvPr/>
        </p:nvCxnSpPr>
        <p:spPr>
          <a:xfrm>
            <a:off x="6714314" y="940526"/>
            <a:ext cx="0" cy="77724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539408" y="1948069"/>
            <a:ext cx="1895062" cy="646331"/>
          </a:xfrm>
          <a:prstGeom prst="rect">
            <a:avLst/>
          </a:prstGeom>
          <a:noFill/>
        </p:spPr>
        <p:txBody>
          <a:bodyPr wrap="square" rtlCol="0">
            <a:spAutoFit/>
          </a:bodyPr>
          <a:lstStyle/>
          <a:p>
            <a:r>
              <a:rPr lang="nl-NL" sz="3600" b="1" dirty="0">
                <a:solidFill>
                  <a:schemeClr val="tx1">
                    <a:lumMod val="75000"/>
                    <a:lumOff val="25000"/>
                  </a:schemeClr>
                </a:solidFill>
                <a:latin typeface="Calibri Light" panose="020F0302020204030204" pitchFamily="34" charset="0"/>
                <a:cs typeface="Calibri Light" panose="020F0302020204030204" pitchFamily="34" charset="0"/>
              </a:rPr>
              <a:t>Bijlagen</a:t>
            </a:r>
          </a:p>
        </p:txBody>
      </p:sp>
      <p:sp>
        <p:nvSpPr>
          <p:cNvPr id="3" name="Rechthoek 2"/>
          <p:cNvSpPr/>
          <p:nvPr/>
        </p:nvSpPr>
        <p:spPr>
          <a:xfrm>
            <a:off x="2716697" y="7512235"/>
            <a:ext cx="8391655" cy="646331"/>
          </a:xfrm>
          <a:prstGeom prst="rect">
            <a:avLst/>
          </a:prstGeom>
        </p:spPr>
        <p:txBody>
          <a:bodyPr wrap="square">
            <a:spAutoFit/>
          </a:bodyPr>
          <a:lstStyle/>
          <a:p>
            <a:pPr lvl="0" eaLnBrk="1" hangingPunct="1"/>
            <a:r>
              <a:rPr lang="es-ES" altLang="nl-NL" sz="1800" i="1" dirty="0">
                <a:solidFill>
                  <a:schemeClr val="bg1">
                    <a:lumMod val="65000"/>
                  </a:schemeClr>
                </a:solidFill>
                <a:latin typeface="Calibri Light" panose="020F0302020204030204" pitchFamily="34" charset="0"/>
                <a:cs typeface="Calibri Light" panose="020F0302020204030204" pitchFamily="34" charset="0"/>
              </a:rPr>
              <a:t>Plaats hierachter in chronologische volgorde alle (relevante) analyses en documenten die ten grondslag hebben gelegen aan de presentatie hiervoor.</a:t>
            </a:r>
          </a:p>
        </p:txBody>
      </p:sp>
      <p:sp>
        <p:nvSpPr>
          <p:cNvPr id="5" name="Tekstvak 4"/>
          <p:cNvSpPr txBox="1"/>
          <p:nvPr/>
        </p:nvSpPr>
        <p:spPr>
          <a:xfrm>
            <a:off x="3101008" y="3095533"/>
            <a:ext cx="6983895" cy="3693319"/>
          </a:xfrm>
          <a:prstGeom prst="rect">
            <a:avLst/>
          </a:prstGeom>
          <a:noFill/>
        </p:spPr>
        <p:txBody>
          <a:bodyPr wrap="square" rtlCol="0">
            <a:spAutoFit/>
          </a:bodyPr>
          <a:lstStyle/>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1	pag 8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2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3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4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5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6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7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8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	Bijlage 9	pag  </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a:t>
            </a:r>
          </a:p>
          <a:p>
            <a:pPr marL="265113" indent="-265113">
              <a:tabLst>
                <a:tab pos="5473700" algn="l"/>
              </a:tabLst>
            </a:pPr>
            <a:r>
              <a:rPr lang="nl-NL" sz="1800">
                <a:solidFill>
                  <a:schemeClr val="tx1">
                    <a:lumMod val="75000"/>
                    <a:lumOff val="25000"/>
                  </a:schemeClr>
                </a:solidFill>
                <a:latin typeface="Calibri Light" panose="020F0302020204030204" pitchFamily="34" charset="0"/>
                <a:cs typeface="Calibri Light" panose="020F0302020204030204" pitchFamily="34" charset="0"/>
              </a:rPr>
              <a:t>…</a:t>
            </a:r>
          </a:p>
          <a:p>
            <a:endParaRPr lang="nl-NL" sz="1800">
              <a:solidFill>
                <a:schemeClr val="tx1">
                  <a:lumMod val="75000"/>
                  <a:lumOff val="25000"/>
                </a:schemeClr>
              </a:solidFill>
              <a:latin typeface="Calibri Light" panose="020F0302020204030204" pitchFamily="34" charset="0"/>
              <a:cs typeface="Calibri Light" panose="020F0302020204030204" pitchFamily="34" charset="0"/>
            </a:endParaRPr>
          </a:p>
        </p:txBody>
      </p:sp>
    </p:spTree>
  </p:cSld>
  <p:clrMapOvr>
    <a:masterClrMapping/>
  </p:clrMapOvr>
</p:sld>
</file>

<file path=ppt/theme/theme1.xml><?xml version="1.0" encoding="utf-8"?>
<a:theme xmlns:a="http://schemas.openxmlformats.org/drawingml/2006/main" name="Default Theme">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4080</TotalTime>
  <Words>1123</Words>
  <Application>Microsoft Office PowerPoint</Application>
  <PresentationFormat>A3 (297 x 420 mm)</PresentationFormat>
  <Paragraphs>121</Paragraphs>
  <Slides>7</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Default Theme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dc:title>
  <dc:creator>mkoet</dc:creator>
  <cp:lastModifiedBy>Marco Koet</cp:lastModifiedBy>
  <cp:revision>343</cp:revision>
  <cp:lastPrinted>2014-10-26T09:45:18Z</cp:lastPrinted>
  <dcterms:created xsi:type="dcterms:W3CDTF">2006-10-23T07:36:14Z</dcterms:created>
  <dcterms:modified xsi:type="dcterms:W3CDTF">2020-01-26T21:13:34Z</dcterms:modified>
</cp:coreProperties>
</file>